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8" r:id="rId5"/>
    <p:sldMasterId id="2147483672" r:id="rId6"/>
    <p:sldMasterId id="2147483684" r:id="rId7"/>
    <p:sldMasterId id="2147483696" r:id="rId8"/>
    <p:sldMasterId id="2147483708" r:id="rId9"/>
    <p:sldMasterId id="2147483723" r:id="rId10"/>
    <p:sldMasterId id="2147483735" r:id="rId11"/>
    <p:sldMasterId id="2147483743" r:id="rId12"/>
    <p:sldMasterId id="2147483750" r:id="rId13"/>
    <p:sldMasterId id="2147483757" r:id="rId14"/>
    <p:sldMasterId id="2147483764" r:id="rId15"/>
  </p:sldMasterIdLst>
  <p:notesMasterIdLst>
    <p:notesMasterId r:id="rId23"/>
  </p:notesMasterIdLst>
  <p:sldIdLst>
    <p:sldId id="271" r:id="rId16"/>
    <p:sldId id="266" r:id="rId17"/>
    <p:sldId id="272" r:id="rId18"/>
    <p:sldId id="278"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ma Ghouse" initials="SG" lastIdx="13" clrIdx="0">
    <p:extLst>
      <p:ext uri="{19B8F6BF-5375-455C-9EA6-DF929625EA0E}">
        <p15:presenceInfo xmlns:p15="http://schemas.microsoft.com/office/powerpoint/2012/main" userId="S-1-5-21-2032500944-680512171-4281770524-364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6F"/>
    <a:srgbClr val="00A09D"/>
    <a:srgbClr val="469DA0"/>
    <a:srgbClr val="3DA1A0"/>
    <a:srgbClr val="1EA18B"/>
    <a:srgbClr val="1C816F"/>
    <a:srgbClr val="4C9789"/>
    <a:srgbClr val="00584A"/>
    <a:srgbClr val="005826"/>
    <a:srgbClr val="7D0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ED94C-6283-1201-A067-C9B68407CD16}" v="77" dt="2025-02-06T15:06:18.103"/>
    <p1510:client id="{6E3E411B-696E-BFEA-CBF6-CDCF59A17573}" v="6" dt="2025-02-05T16:08:11.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3" autoAdjust="0"/>
    <p:restoredTop sz="94660"/>
  </p:normalViewPr>
  <p:slideViewPr>
    <p:cSldViewPr snapToGrid="0">
      <p:cViewPr varScale="1">
        <p:scale>
          <a:sx n="97" d="100"/>
          <a:sy n="97" d="100"/>
        </p:scale>
        <p:origin x="96" y="2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Drummond" userId="S::lydia.drummond@newham.gov.uk::5da7301a-acad-4a09-a083-854823abb836" providerId="AD" clId="Web-{AD11EF4B-4436-EDCA-4F6A-7E82B4E2390C}"/>
    <pc:docChg chg="modSld">
      <pc:chgData name="Lydia Drummond" userId="S::lydia.drummond@newham.gov.uk::5da7301a-acad-4a09-a083-854823abb836" providerId="AD" clId="Web-{AD11EF4B-4436-EDCA-4F6A-7E82B4E2390C}" dt="2025-02-03T16:23:43.282" v="16" actId="20577"/>
      <pc:docMkLst>
        <pc:docMk/>
      </pc:docMkLst>
      <pc:sldChg chg="modSp">
        <pc:chgData name="Lydia Drummond" userId="S::lydia.drummond@newham.gov.uk::5da7301a-acad-4a09-a083-854823abb836" providerId="AD" clId="Web-{AD11EF4B-4436-EDCA-4F6A-7E82B4E2390C}" dt="2025-02-03T16:23:43.282" v="16" actId="20577"/>
        <pc:sldMkLst>
          <pc:docMk/>
          <pc:sldMk cId="2166837167" sldId="266"/>
        </pc:sldMkLst>
        <pc:spChg chg="mod">
          <ac:chgData name="Lydia Drummond" userId="S::lydia.drummond@newham.gov.uk::5da7301a-acad-4a09-a083-854823abb836" providerId="AD" clId="Web-{AD11EF4B-4436-EDCA-4F6A-7E82B4E2390C}" dt="2025-02-03T16:23:43.282" v="16" actId="20577"/>
          <ac:spMkLst>
            <pc:docMk/>
            <pc:sldMk cId="2166837167" sldId="266"/>
            <ac:spMk id="2" creationId="{00000000-0000-0000-0000-000000000000}"/>
          </ac:spMkLst>
        </pc:spChg>
      </pc:sldChg>
    </pc:docChg>
  </pc:docChgLst>
  <pc:docChgLst>
    <pc:chgData name="Lydia Drummond" userId="S::lydia.drummond@newham.gov.uk::5da7301a-acad-4a09-a083-854823abb836" providerId="AD" clId="Web-{6E3E411B-696E-BFEA-CBF6-CDCF59A17573}"/>
    <pc:docChg chg="modSld">
      <pc:chgData name="Lydia Drummond" userId="S::lydia.drummond@newham.gov.uk::5da7301a-acad-4a09-a083-854823abb836" providerId="AD" clId="Web-{6E3E411B-696E-BFEA-CBF6-CDCF59A17573}" dt="2025-02-05T16:08:08.859" v="1" actId="20577"/>
      <pc:docMkLst>
        <pc:docMk/>
      </pc:docMkLst>
      <pc:sldChg chg="modSp">
        <pc:chgData name="Lydia Drummond" userId="S::lydia.drummond@newham.gov.uk::5da7301a-acad-4a09-a083-854823abb836" providerId="AD" clId="Web-{6E3E411B-696E-BFEA-CBF6-CDCF59A17573}" dt="2025-02-05T16:08:08.859" v="1" actId="20577"/>
        <pc:sldMkLst>
          <pc:docMk/>
          <pc:sldMk cId="2166837167" sldId="266"/>
        </pc:sldMkLst>
        <pc:spChg chg="mod">
          <ac:chgData name="Lydia Drummond" userId="S::lydia.drummond@newham.gov.uk::5da7301a-acad-4a09-a083-854823abb836" providerId="AD" clId="Web-{6E3E411B-696E-BFEA-CBF6-CDCF59A17573}" dt="2025-02-05T16:08:08.859" v="1" actId="20577"/>
          <ac:spMkLst>
            <pc:docMk/>
            <pc:sldMk cId="2166837167" sldId="266"/>
            <ac:spMk id="2" creationId="{00000000-0000-0000-0000-000000000000}"/>
          </ac:spMkLst>
        </pc:spChg>
      </pc:sldChg>
    </pc:docChg>
  </pc:docChgLst>
  <pc:docChgLst>
    <pc:chgData name="Lydia Drummond" userId="S::lydia.drummond@newham.gov.uk::5da7301a-acad-4a09-a083-854823abb836" providerId="AD" clId="Web-{783BAB26-F24A-8C4B-9504-300895B02890}"/>
    <pc:docChg chg="modSld">
      <pc:chgData name="Lydia Drummond" userId="S::lydia.drummond@newham.gov.uk::5da7301a-acad-4a09-a083-854823abb836" providerId="AD" clId="Web-{783BAB26-F24A-8C4B-9504-300895B02890}" dt="2025-01-28T23:03:35.474" v="118" actId="20577"/>
      <pc:docMkLst>
        <pc:docMk/>
      </pc:docMkLst>
      <pc:sldChg chg="modSp">
        <pc:chgData name="Lydia Drummond" userId="S::lydia.drummond@newham.gov.uk::5da7301a-acad-4a09-a083-854823abb836" providerId="AD" clId="Web-{783BAB26-F24A-8C4B-9504-300895B02890}" dt="2025-01-28T22:57:30.524" v="7" actId="20577"/>
        <pc:sldMkLst>
          <pc:docMk/>
          <pc:sldMk cId="2166837167" sldId="266"/>
        </pc:sldMkLst>
        <pc:spChg chg="mod">
          <ac:chgData name="Lydia Drummond" userId="S::lydia.drummond@newham.gov.uk::5da7301a-acad-4a09-a083-854823abb836" providerId="AD" clId="Web-{783BAB26-F24A-8C4B-9504-300895B02890}" dt="2025-01-28T22:57:30.524" v="7" actId="20577"/>
          <ac:spMkLst>
            <pc:docMk/>
            <pc:sldMk cId="2166837167" sldId="266"/>
            <ac:spMk id="2" creationId="{00000000-0000-0000-0000-000000000000}"/>
          </ac:spMkLst>
        </pc:spChg>
      </pc:sldChg>
      <pc:sldChg chg="modSp">
        <pc:chgData name="Lydia Drummond" userId="S::lydia.drummond@newham.gov.uk::5da7301a-acad-4a09-a083-854823abb836" providerId="AD" clId="Web-{783BAB26-F24A-8C4B-9504-300895B02890}" dt="2025-01-28T22:58:29.466" v="12" actId="20577"/>
        <pc:sldMkLst>
          <pc:docMk/>
          <pc:sldMk cId="3320593998" sldId="275"/>
        </pc:sldMkLst>
        <pc:spChg chg="mod">
          <ac:chgData name="Lydia Drummond" userId="S::lydia.drummond@newham.gov.uk::5da7301a-acad-4a09-a083-854823abb836" providerId="AD" clId="Web-{783BAB26-F24A-8C4B-9504-300895B02890}" dt="2025-01-28T22:58:29.466" v="12" actId="20577"/>
          <ac:spMkLst>
            <pc:docMk/>
            <pc:sldMk cId="3320593998" sldId="275"/>
            <ac:spMk id="2" creationId="{2435F666-64BB-1DFF-06F3-4B233AA0DE30}"/>
          </ac:spMkLst>
        </pc:spChg>
      </pc:sldChg>
      <pc:sldChg chg="modSp">
        <pc:chgData name="Lydia Drummond" userId="S::lydia.drummond@newham.gov.uk::5da7301a-acad-4a09-a083-854823abb836" providerId="AD" clId="Web-{783BAB26-F24A-8C4B-9504-300895B02890}" dt="2025-01-28T23:00:51.618" v="41" actId="20577"/>
        <pc:sldMkLst>
          <pc:docMk/>
          <pc:sldMk cId="1287130967" sldId="276"/>
        </pc:sldMkLst>
        <pc:spChg chg="mod">
          <ac:chgData name="Lydia Drummond" userId="S::lydia.drummond@newham.gov.uk::5da7301a-acad-4a09-a083-854823abb836" providerId="AD" clId="Web-{783BAB26-F24A-8C4B-9504-300895B02890}" dt="2025-01-28T22:59:19.985" v="13" actId="20577"/>
          <ac:spMkLst>
            <pc:docMk/>
            <pc:sldMk cId="1287130967" sldId="276"/>
            <ac:spMk id="2" creationId="{2435F666-64BB-1DFF-06F3-4B233AA0DE30}"/>
          </ac:spMkLst>
        </pc:spChg>
        <pc:spChg chg="mod">
          <ac:chgData name="Lydia Drummond" userId="S::lydia.drummond@newham.gov.uk::5da7301a-acad-4a09-a083-854823abb836" providerId="AD" clId="Web-{783BAB26-F24A-8C4B-9504-300895B02890}" dt="2025-01-28T23:00:51.618" v="41" actId="20577"/>
          <ac:spMkLst>
            <pc:docMk/>
            <pc:sldMk cId="1287130967" sldId="276"/>
            <ac:spMk id="6" creationId="{00000000-0000-0000-0000-000000000000}"/>
          </ac:spMkLst>
        </pc:spChg>
      </pc:sldChg>
      <pc:sldChg chg="modSp">
        <pc:chgData name="Lydia Drummond" userId="S::lydia.drummond@newham.gov.uk::5da7301a-acad-4a09-a083-854823abb836" providerId="AD" clId="Web-{783BAB26-F24A-8C4B-9504-300895B02890}" dt="2025-01-28T23:03:35.474" v="118" actId="20577"/>
        <pc:sldMkLst>
          <pc:docMk/>
          <pc:sldMk cId="4060815786" sldId="277"/>
        </pc:sldMkLst>
        <pc:spChg chg="mod">
          <ac:chgData name="Lydia Drummond" userId="S::lydia.drummond@newham.gov.uk::5da7301a-acad-4a09-a083-854823abb836" providerId="AD" clId="Web-{783BAB26-F24A-8C4B-9504-300895B02890}" dt="2025-01-28T23:01:17.901" v="42" actId="20577"/>
          <ac:spMkLst>
            <pc:docMk/>
            <pc:sldMk cId="4060815786" sldId="277"/>
            <ac:spMk id="2" creationId="{2435F666-64BB-1DFF-06F3-4B233AA0DE30}"/>
          </ac:spMkLst>
        </pc:spChg>
        <pc:spChg chg="mod">
          <ac:chgData name="Lydia Drummond" userId="S::lydia.drummond@newham.gov.uk::5da7301a-acad-4a09-a083-854823abb836" providerId="AD" clId="Web-{783BAB26-F24A-8C4B-9504-300895B02890}" dt="2025-01-28T23:03:35.474" v="118" actId="20577"/>
          <ac:spMkLst>
            <pc:docMk/>
            <pc:sldMk cId="4060815786" sldId="277"/>
            <ac:spMk id="5" creationId="{00000000-0000-0000-0000-000000000000}"/>
          </ac:spMkLst>
        </pc:spChg>
      </pc:sldChg>
      <pc:sldChg chg="modSp">
        <pc:chgData name="Lydia Drummond" userId="S::lydia.drummond@newham.gov.uk::5da7301a-acad-4a09-a083-854823abb836" providerId="AD" clId="Web-{783BAB26-F24A-8C4B-9504-300895B02890}" dt="2025-01-28T22:58:04.823" v="10" actId="20577"/>
        <pc:sldMkLst>
          <pc:docMk/>
          <pc:sldMk cId="3466601701" sldId="278"/>
        </pc:sldMkLst>
        <pc:spChg chg="mod">
          <ac:chgData name="Lydia Drummond" userId="S::lydia.drummond@newham.gov.uk::5da7301a-acad-4a09-a083-854823abb836" providerId="AD" clId="Web-{783BAB26-F24A-8C4B-9504-300895B02890}" dt="2025-01-28T22:58:04.823" v="10" actId="20577"/>
          <ac:spMkLst>
            <pc:docMk/>
            <pc:sldMk cId="3466601701" sldId="278"/>
            <ac:spMk id="3" creationId="{00000000-0000-0000-0000-000000000000}"/>
          </ac:spMkLst>
        </pc:spChg>
      </pc:sldChg>
    </pc:docChg>
  </pc:docChgLst>
  <pc:docChgLst>
    <pc:chgData name="Lydia Drummond" userId="S::lydia.drummond@newham.gov.uk::5da7301a-acad-4a09-a083-854823abb836" providerId="AD" clId="Web-{356ED94C-6283-1201-A067-C9B68407CD16}"/>
    <pc:docChg chg="modSld">
      <pc:chgData name="Lydia Drummond" userId="S::lydia.drummond@newham.gov.uk::5da7301a-acad-4a09-a083-854823abb836" providerId="AD" clId="Web-{356ED94C-6283-1201-A067-C9B68407CD16}" dt="2025-02-06T15:06:18.103" v="33" actId="20577"/>
      <pc:docMkLst>
        <pc:docMk/>
      </pc:docMkLst>
      <pc:sldChg chg="modSp">
        <pc:chgData name="Lydia Drummond" userId="S::lydia.drummond@newham.gov.uk::5da7301a-acad-4a09-a083-854823abb836" providerId="AD" clId="Web-{356ED94C-6283-1201-A067-C9B68407CD16}" dt="2025-02-06T15:06:18.103" v="33" actId="20577"/>
        <pc:sldMkLst>
          <pc:docMk/>
          <pc:sldMk cId="2166837167" sldId="266"/>
        </pc:sldMkLst>
        <pc:spChg chg="mod">
          <ac:chgData name="Lydia Drummond" userId="S::lydia.drummond@newham.gov.uk::5da7301a-acad-4a09-a083-854823abb836" providerId="AD" clId="Web-{356ED94C-6283-1201-A067-C9B68407CD16}" dt="2025-02-06T15:06:18.103" v="33" actId="20577"/>
          <ac:spMkLst>
            <pc:docMk/>
            <pc:sldMk cId="2166837167" sldId="266"/>
            <ac:spMk id="2" creationId="{00000000-0000-0000-0000-000000000000}"/>
          </ac:spMkLst>
        </pc:spChg>
      </pc:sldChg>
    </pc:docChg>
  </pc:docChgLst>
  <pc:docChgLst>
    <pc:chgData clId="Web-{783BAB26-F24A-8C4B-9504-300895B02890}"/>
    <pc:docChg chg="modSld">
      <pc:chgData name="" userId="" providerId="" clId="Web-{783BAB26-F24A-8C4B-9504-300895B02890}" dt="2025-01-28T22:56:33.004" v="6" actId="20577"/>
      <pc:docMkLst>
        <pc:docMk/>
      </pc:docMkLst>
      <pc:sldChg chg="modSp">
        <pc:chgData name="" userId="" providerId="" clId="Web-{783BAB26-F24A-8C4B-9504-300895B02890}" dt="2025-01-28T22:56:33.004" v="6" actId="20577"/>
        <pc:sldMkLst>
          <pc:docMk/>
          <pc:sldMk cId="3976754560" sldId="271"/>
        </pc:sldMkLst>
        <pc:spChg chg="mod">
          <ac:chgData name="" userId="" providerId="" clId="Web-{783BAB26-F24A-8C4B-9504-300895B02890}" dt="2025-01-28T22:56:33.004" v="6" actId="20577"/>
          <ac:spMkLst>
            <pc:docMk/>
            <pc:sldMk cId="3976754560" sldId="271"/>
            <ac:spMk id="2" creationId="{457C80CF-ED64-8684-EDA6-4ACA25DC25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2C0-3084-4E7A-B0E6-2C4D58508096}" type="datetimeFigureOut">
              <a:t>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3BFC8-5EEC-42A3-9473-8FE833DC0583}" type="slidenum">
              <a:t>‹#›</a:t>
            </a:fld>
            <a:endParaRPr lang="en-US" dirty="0"/>
          </a:p>
        </p:txBody>
      </p:sp>
    </p:spTree>
    <p:extLst>
      <p:ext uri="{BB962C8B-B14F-4D97-AF65-F5344CB8AC3E}">
        <p14:creationId xmlns:p14="http://schemas.microsoft.com/office/powerpoint/2010/main" val="115797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ewham.gov.uk/council/cabinet/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Cabinet – Newham Council</a:t>
            </a:r>
            <a:endParaRPr lang="en-US" dirty="0">
              <a:cs typeface="Calibri" panose="020F0502020204030204"/>
            </a:endParaRPr>
          </a:p>
          <a:p>
            <a:r>
              <a:rPr lang="en-US" dirty="0"/>
              <a:t>See also deputy Cabinet Ministers of importance including Cllr Dasgupta Deputy Cabinet Minister for Equalities and Social Justice</a:t>
            </a:r>
          </a:p>
        </p:txBody>
      </p:sp>
      <p:sp>
        <p:nvSpPr>
          <p:cNvPr id="4" name="Slide Number Placeholder 3"/>
          <p:cNvSpPr>
            <a:spLocks noGrp="1"/>
          </p:cNvSpPr>
          <p:nvPr>
            <p:ph type="sldNum" sz="quarter" idx="5"/>
          </p:nvPr>
        </p:nvSpPr>
        <p:spPr/>
        <p:txBody>
          <a:bodyPr/>
          <a:lstStyle/>
          <a:p>
            <a:fld id="{5803BFC8-5EEC-42A3-9473-8FE833DC0583}" type="slidenum">
              <a:t>3</a:t>
            </a:fld>
            <a:endParaRPr lang="en-US" dirty="0"/>
          </a:p>
        </p:txBody>
      </p:sp>
    </p:spTree>
    <p:extLst>
      <p:ext uri="{BB962C8B-B14F-4D97-AF65-F5344CB8AC3E}">
        <p14:creationId xmlns:p14="http://schemas.microsoft.com/office/powerpoint/2010/main" val="225117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3" name="Date Placeholder 1">
            <a:extLst>
              <a:ext uri="{FF2B5EF4-FFF2-40B4-BE49-F238E27FC236}">
                <a16:creationId xmlns:a16="http://schemas.microsoft.com/office/drawing/2014/main" id="{9F556E03-E11B-4690-7B09-AE0791CBBA6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7" name="Footer Placeholder 2">
            <a:extLst>
              <a:ext uri="{FF2B5EF4-FFF2-40B4-BE49-F238E27FC236}">
                <a16:creationId xmlns:a16="http://schemas.microsoft.com/office/drawing/2014/main" id="{1C4EE413-21D8-00DC-ACAE-A98FFEBA8299}"/>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F8709039-1D13-232F-C2CA-662CB81F260E}"/>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
        <p:nvSpPr>
          <p:cNvPr id="4" name="Title 1">
            <a:extLst>
              <a:ext uri="{FF2B5EF4-FFF2-40B4-BE49-F238E27FC236}">
                <a16:creationId xmlns:a16="http://schemas.microsoft.com/office/drawing/2014/main" id="{413B0BAF-92F2-8D6D-0711-BB21296CDBC5}"/>
              </a:ext>
            </a:extLst>
          </p:cNvPr>
          <p:cNvSpPr>
            <a:spLocks noGrp="1"/>
          </p:cNvSpPr>
          <p:nvPr>
            <p:ph type="ctrTitle" hasCustomPrompt="1"/>
          </p:nvPr>
        </p:nvSpPr>
        <p:spPr>
          <a:xfrm>
            <a:off x="346377"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45065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45B5-DCC6-5E46-96FE-3297CC2BD65F}"/>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7" name="Date Placeholder 1">
            <a:extLst>
              <a:ext uri="{FF2B5EF4-FFF2-40B4-BE49-F238E27FC236}">
                <a16:creationId xmlns:a16="http://schemas.microsoft.com/office/drawing/2014/main" id="{4E9D5954-4DBD-7F2A-0578-039800F9E123}"/>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8" name="Footer Placeholder 2">
            <a:extLst>
              <a:ext uri="{FF2B5EF4-FFF2-40B4-BE49-F238E27FC236}">
                <a16:creationId xmlns:a16="http://schemas.microsoft.com/office/drawing/2014/main" id="{B8068D55-B88B-0E1A-3122-49402F23505E}"/>
              </a:ext>
            </a:extLst>
          </p:cNvPr>
          <p:cNvSpPr>
            <a:spLocks noGrp="1"/>
          </p:cNvSpPr>
          <p:nvPr>
            <p:ph type="ftr" sz="quarter" idx="11"/>
          </p:nvPr>
        </p:nvSpPr>
        <p:spPr>
          <a:xfrm>
            <a:off x="4038600" y="5731317"/>
            <a:ext cx="4114800" cy="365125"/>
          </a:xfrm>
        </p:spPr>
        <p:txBody>
          <a:bodyPr/>
          <a:lstStyle/>
          <a:p>
            <a:endParaRPr lang="en-US" dirty="0"/>
          </a:p>
        </p:txBody>
      </p:sp>
      <p:sp>
        <p:nvSpPr>
          <p:cNvPr id="9" name="Slide Number Placeholder 3">
            <a:extLst>
              <a:ext uri="{FF2B5EF4-FFF2-40B4-BE49-F238E27FC236}">
                <a16:creationId xmlns:a16="http://schemas.microsoft.com/office/drawing/2014/main" id="{65CAF213-FE85-6FE7-7965-BFDA1852B08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19669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D6362CD8-13CD-D0D9-8633-9DBA1642082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3" name="Footer Placeholder 2">
            <a:extLst>
              <a:ext uri="{FF2B5EF4-FFF2-40B4-BE49-F238E27FC236}">
                <a16:creationId xmlns:a16="http://schemas.microsoft.com/office/drawing/2014/main" id="{54114B75-A964-C83B-ED49-113518946BC6}"/>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C37B6D36-3F54-4EE5-612E-62341C25CBC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92233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D24C-2E61-3379-37C1-0A3F6684CC45}"/>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15608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dirty="0"/>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272977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975B64-CED8-9CBD-DEF8-A3DD821E361F}"/>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FA372A5E-56D9-E1D0-79DD-D35DF6F4604B}"/>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52BBFD98-F6E8-31FB-BF14-ABD6DF9302A8}"/>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13D3ECFC-7875-34E3-BFFB-2F853337F4F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12" name="Footer Placeholder 2">
            <a:extLst>
              <a:ext uri="{FF2B5EF4-FFF2-40B4-BE49-F238E27FC236}">
                <a16:creationId xmlns:a16="http://schemas.microsoft.com/office/drawing/2014/main" id="{2E81469F-DB04-C8D0-18C1-B9E88FFA2CAF}"/>
              </a:ext>
            </a:extLst>
          </p:cNvPr>
          <p:cNvSpPr>
            <a:spLocks noGrp="1"/>
          </p:cNvSpPr>
          <p:nvPr>
            <p:ph type="ftr" sz="quarter" idx="11"/>
          </p:nvPr>
        </p:nvSpPr>
        <p:spPr>
          <a:xfrm>
            <a:off x="4038600" y="5731317"/>
            <a:ext cx="4114800" cy="365125"/>
          </a:xfrm>
        </p:spPr>
        <p:txBody>
          <a:bodyPr/>
          <a:lstStyle/>
          <a:p>
            <a:endParaRPr lang="en-US" dirty="0"/>
          </a:p>
        </p:txBody>
      </p:sp>
      <p:sp>
        <p:nvSpPr>
          <p:cNvPr id="13" name="Slide Number Placeholder 3">
            <a:extLst>
              <a:ext uri="{FF2B5EF4-FFF2-40B4-BE49-F238E27FC236}">
                <a16:creationId xmlns:a16="http://schemas.microsoft.com/office/drawing/2014/main" id="{FF7C3466-6929-588E-83D1-3589F10F679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53881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955C3819-4996-0778-2A61-B312CB6A7AF2}"/>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7" name="Footer Placeholder 2">
            <a:extLst>
              <a:ext uri="{FF2B5EF4-FFF2-40B4-BE49-F238E27FC236}">
                <a16:creationId xmlns:a16="http://schemas.microsoft.com/office/drawing/2014/main" id="{8C66B28D-14BE-F166-0F37-B5DC6802808B}"/>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BA0968C2-2062-54F3-39F2-C153A2FC558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
        <p:nvSpPr>
          <p:cNvPr id="2" name="Title 1">
            <a:extLst>
              <a:ext uri="{FF2B5EF4-FFF2-40B4-BE49-F238E27FC236}">
                <a16:creationId xmlns:a16="http://schemas.microsoft.com/office/drawing/2014/main" id="{2CEE9F56-C028-AC95-9ED5-5CE4A747E1D6}"/>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402691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3531CD-B00B-8CAD-A885-E2A4FDEE6455}"/>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9" name="Content Placeholder 2">
            <a:extLst>
              <a:ext uri="{FF2B5EF4-FFF2-40B4-BE49-F238E27FC236}">
                <a16:creationId xmlns:a16="http://schemas.microsoft.com/office/drawing/2014/main" id="{0DA9729A-281F-090F-FE8D-0DBB37BD4479}"/>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0" name="Content Placeholder 3">
            <a:extLst>
              <a:ext uri="{FF2B5EF4-FFF2-40B4-BE49-F238E27FC236}">
                <a16:creationId xmlns:a16="http://schemas.microsoft.com/office/drawing/2014/main" id="{7F17FA06-F3B3-0D05-52F2-AAA8B7613530}"/>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1" name="Date Placeholder 1">
            <a:extLst>
              <a:ext uri="{FF2B5EF4-FFF2-40B4-BE49-F238E27FC236}">
                <a16:creationId xmlns:a16="http://schemas.microsoft.com/office/drawing/2014/main" id="{5BA19EB6-D566-356C-F7BA-9D4E4582FC1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12" name="Footer Placeholder 2">
            <a:extLst>
              <a:ext uri="{FF2B5EF4-FFF2-40B4-BE49-F238E27FC236}">
                <a16:creationId xmlns:a16="http://schemas.microsoft.com/office/drawing/2014/main" id="{2AC7D30C-B1FB-6A9B-6637-C05513895E2E}"/>
              </a:ext>
            </a:extLst>
          </p:cNvPr>
          <p:cNvSpPr>
            <a:spLocks noGrp="1"/>
          </p:cNvSpPr>
          <p:nvPr>
            <p:ph type="ftr" sz="quarter" idx="11"/>
          </p:nvPr>
        </p:nvSpPr>
        <p:spPr>
          <a:xfrm>
            <a:off x="4038600" y="5731317"/>
            <a:ext cx="4114800" cy="365125"/>
          </a:xfrm>
        </p:spPr>
        <p:txBody>
          <a:bodyPr/>
          <a:lstStyle/>
          <a:p>
            <a:endParaRPr lang="en-US" dirty="0"/>
          </a:p>
        </p:txBody>
      </p:sp>
      <p:sp>
        <p:nvSpPr>
          <p:cNvPr id="13" name="Slide Number Placeholder 3">
            <a:extLst>
              <a:ext uri="{FF2B5EF4-FFF2-40B4-BE49-F238E27FC236}">
                <a16:creationId xmlns:a16="http://schemas.microsoft.com/office/drawing/2014/main" id="{3C588803-E177-8083-8713-E9883DF37E3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16898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CC676-1C92-C67B-2DEC-7A445A4F012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3" name="Footer Placeholder 2">
            <a:extLst>
              <a:ext uri="{FF2B5EF4-FFF2-40B4-BE49-F238E27FC236}">
                <a16:creationId xmlns:a16="http://schemas.microsoft.com/office/drawing/2014/main" id="{56E9778A-DEB7-6BBD-E0FB-C1422044B364}"/>
              </a:ext>
            </a:extLst>
          </p:cNvPr>
          <p:cNvSpPr>
            <a:spLocks noGrp="1"/>
          </p:cNvSpPr>
          <p:nvPr>
            <p:ph type="ftr" sz="quarter" idx="11"/>
          </p:nvPr>
        </p:nvSpPr>
        <p:spPr>
          <a:xfrm>
            <a:off x="4038600" y="5731317"/>
            <a:ext cx="4114800" cy="365125"/>
          </a:xfrm>
        </p:spPr>
        <p:txBody>
          <a:bodyPr/>
          <a:lstStyle/>
          <a:p>
            <a:endParaRPr lang="en-US" dirty="0"/>
          </a:p>
        </p:txBody>
      </p:sp>
      <p:sp>
        <p:nvSpPr>
          <p:cNvPr id="4" name="Slide Number Placeholder 3">
            <a:extLst>
              <a:ext uri="{FF2B5EF4-FFF2-40B4-BE49-F238E27FC236}">
                <a16:creationId xmlns:a16="http://schemas.microsoft.com/office/drawing/2014/main" id="{3CE98650-474C-903E-B689-10DA46D2CE46}"/>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
        <p:nvSpPr>
          <p:cNvPr id="5" name="Title 1">
            <a:extLst>
              <a:ext uri="{FF2B5EF4-FFF2-40B4-BE49-F238E27FC236}">
                <a16:creationId xmlns:a16="http://schemas.microsoft.com/office/drawing/2014/main" id="{EEA5E68F-8AC3-0258-E598-E3440882E93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E4000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149482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7D485D-EC88-2D39-2BAD-CE042978EE55}"/>
              </a:ext>
            </a:extLst>
          </p:cNvPr>
          <p:cNvSpPr>
            <a:spLocks noGrp="1"/>
          </p:cNvSpPr>
          <p:nvPr>
            <p:ph type="ctrTitle" hasCustomPrompt="1"/>
          </p:nvPr>
        </p:nvSpPr>
        <p:spPr>
          <a:xfrm>
            <a:off x="376194"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A28C632D-556F-1C18-C6CF-1B211BB3554E}"/>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2E5CF446-0959-1D4A-11D4-13F8A7B3BCB2}"/>
              </a:ext>
            </a:extLst>
          </p:cNvPr>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953F2A7-5F6A-E282-65B8-5700716CA7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14" name="Footer Placeholder 2">
            <a:extLst>
              <a:ext uri="{FF2B5EF4-FFF2-40B4-BE49-F238E27FC236}">
                <a16:creationId xmlns:a16="http://schemas.microsoft.com/office/drawing/2014/main" id="{D184DB14-4472-6338-DD7C-5C2C6D73735B}"/>
              </a:ext>
            </a:extLst>
          </p:cNvPr>
          <p:cNvSpPr>
            <a:spLocks noGrp="1"/>
          </p:cNvSpPr>
          <p:nvPr>
            <p:ph type="ftr" sz="quarter" idx="11"/>
          </p:nvPr>
        </p:nvSpPr>
        <p:spPr>
          <a:xfrm>
            <a:off x="4038600" y="5731317"/>
            <a:ext cx="4114800" cy="365125"/>
          </a:xfrm>
        </p:spPr>
        <p:txBody>
          <a:bodyPr/>
          <a:lstStyle/>
          <a:p>
            <a:endParaRPr lang="en-US" dirty="0"/>
          </a:p>
        </p:txBody>
      </p:sp>
      <p:sp>
        <p:nvSpPr>
          <p:cNvPr id="15" name="Slide Number Placeholder 3">
            <a:extLst>
              <a:ext uri="{FF2B5EF4-FFF2-40B4-BE49-F238E27FC236}">
                <a16:creationId xmlns:a16="http://schemas.microsoft.com/office/drawing/2014/main" id="{39116517-90B4-043C-4345-08E1CDFD8B63}"/>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12719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64A27693-4281-04B3-6900-619F6E3D4F2B}"/>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8" name="Footer Placeholder 2">
            <a:extLst>
              <a:ext uri="{FF2B5EF4-FFF2-40B4-BE49-F238E27FC236}">
                <a16:creationId xmlns:a16="http://schemas.microsoft.com/office/drawing/2014/main" id="{5EB795BC-A318-CDBB-A7F7-87F4C216FC34}"/>
              </a:ext>
            </a:extLst>
          </p:cNvPr>
          <p:cNvSpPr>
            <a:spLocks noGrp="1"/>
          </p:cNvSpPr>
          <p:nvPr>
            <p:ph type="ftr" sz="quarter" idx="11"/>
          </p:nvPr>
        </p:nvSpPr>
        <p:spPr>
          <a:xfrm>
            <a:off x="4038600" y="5731317"/>
            <a:ext cx="4114800" cy="365125"/>
          </a:xfrm>
        </p:spPr>
        <p:txBody>
          <a:bodyPr/>
          <a:lstStyle/>
          <a:p>
            <a:endParaRPr lang="en-US" dirty="0"/>
          </a:p>
        </p:txBody>
      </p:sp>
      <p:sp>
        <p:nvSpPr>
          <p:cNvPr id="9" name="Slide Number Placeholder 3">
            <a:extLst>
              <a:ext uri="{FF2B5EF4-FFF2-40B4-BE49-F238E27FC236}">
                <a16:creationId xmlns:a16="http://schemas.microsoft.com/office/drawing/2014/main" id="{92BBC203-099B-4735-4385-BB52F924B48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
        <p:nvSpPr>
          <p:cNvPr id="10" name="Title 1">
            <a:extLst>
              <a:ext uri="{FF2B5EF4-FFF2-40B4-BE49-F238E27FC236}">
                <a16:creationId xmlns:a16="http://schemas.microsoft.com/office/drawing/2014/main" id="{9BB85B58-60FF-41AA-10DB-5929162BD9F2}"/>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9245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60A5F-3FB8-1087-940D-43A6433BBCA0}"/>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7" name="Footer Placeholder 2">
            <a:extLst>
              <a:ext uri="{FF2B5EF4-FFF2-40B4-BE49-F238E27FC236}">
                <a16:creationId xmlns:a16="http://schemas.microsoft.com/office/drawing/2014/main" id="{D56780C1-2CC7-A944-CCB3-DB8692D1974A}"/>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EB4B0AED-18DD-F054-B06C-9911C4FE3F9B}"/>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
        <p:nvSpPr>
          <p:cNvPr id="4" name="Title 1">
            <a:extLst>
              <a:ext uri="{FF2B5EF4-FFF2-40B4-BE49-F238E27FC236}">
                <a16:creationId xmlns:a16="http://schemas.microsoft.com/office/drawing/2014/main" id="{1F831FED-F244-6BC4-A759-BFB74BA26C0A}"/>
              </a:ext>
            </a:extLst>
          </p:cNvPr>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Tree>
    <p:extLst>
      <p:ext uri="{BB962C8B-B14F-4D97-AF65-F5344CB8AC3E}">
        <p14:creationId xmlns:p14="http://schemas.microsoft.com/office/powerpoint/2010/main" val="377641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F08EF52-53F1-3DBF-ABF9-6DC9A7364E5B}"/>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DD57A721-7A05-872A-2F6D-8ED07797A687}"/>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79CEA430-7C77-F26A-50C7-DF981A407AF8}"/>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9A41EE53-FE4B-B6A3-A741-17CAD366F1C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14" name="Footer Placeholder 2">
            <a:extLst>
              <a:ext uri="{FF2B5EF4-FFF2-40B4-BE49-F238E27FC236}">
                <a16:creationId xmlns:a16="http://schemas.microsoft.com/office/drawing/2014/main" id="{5E4524F0-E8D0-2065-90A8-F2BB9C98AC70}"/>
              </a:ext>
            </a:extLst>
          </p:cNvPr>
          <p:cNvSpPr>
            <a:spLocks noGrp="1"/>
          </p:cNvSpPr>
          <p:nvPr>
            <p:ph type="ftr" sz="quarter" idx="11"/>
          </p:nvPr>
        </p:nvSpPr>
        <p:spPr>
          <a:xfrm>
            <a:off x="4038600" y="5731317"/>
            <a:ext cx="4114800" cy="365125"/>
          </a:xfrm>
        </p:spPr>
        <p:txBody>
          <a:bodyPr/>
          <a:lstStyle/>
          <a:p>
            <a:endParaRPr lang="en-US" dirty="0"/>
          </a:p>
        </p:txBody>
      </p:sp>
      <p:sp>
        <p:nvSpPr>
          <p:cNvPr id="15" name="Slide Number Placeholder 3">
            <a:extLst>
              <a:ext uri="{FF2B5EF4-FFF2-40B4-BE49-F238E27FC236}">
                <a16:creationId xmlns:a16="http://schemas.microsoft.com/office/drawing/2014/main" id="{0E5A5E1F-2B0E-C132-2220-94D7BCDE3165}"/>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508127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050625-E30D-D433-76AA-FAFE2F4859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421343"/>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A98FF413-49A9-ED2E-6030-53FE68563A8E}"/>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8" name="Footer Placeholder 2">
            <a:extLst>
              <a:ext uri="{FF2B5EF4-FFF2-40B4-BE49-F238E27FC236}">
                <a16:creationId xmlns:a16="http://schemas.microsoft.com/office/drawing/2014/main" id="{849976C1-4742-DC96-2776-6CC8431692AD}"/>
              </a:ext>
            </a:extLst>
          </p:cNvPr>
          <p:cNvSpPr>
            <a:spLocks noGrp="1"/>
          </p:cNvSpPr>
          <p:nvPr>
            <p:ph type="ftr" sz="quarter" idx="11"/>
          </p:nvPr>
        </p:nvSpPr>
        <p:spPr>
          <a:xfrm>
            <a:off x="4038600" y="5731317"/>
            <a:ext cx="4114800" cy="365125"/>
          </a:xfrm>
        </p:spPr>
        <p:txBody>
          <a:bodyPr/>
          <a:lstStyle/>
          <a:p>
            <a:endParaRPr lang="en-US" dirty="0"/>
          </a:p>
        </p:txBody>
      </p:sp>
      <p:sp>
        <p:nvSpPr>
          <p:cNvPr id="9" name="Slide Number Placeholder 3">
            <a:extLst>
              <a:ext uri="{FF2B5EF4-FFF2-40B4-BE49-F238E27FC236}">
                <a16:creationId xmlns:a16="http://schemas.microsoft.com/office/drawing/2014/main" id="{9823D91F-0DE2-D689-3791-815995006AA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24671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23163C-70B4-7320-E6A5-2F2D7D4CBA87}"/>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0340C1A-1DE0-FB73-7224-19DA31FC8AB8}"/>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EAB8B1AF-BAA0-D206-1906-F85D62C71271}"/>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142F65E8-3120-0B5C-1A24-75EB387E493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14" name="Footer Placeholder 2">
            <a:extLst>
              <a:ext uri="{FF2B5EF4-FFF2-40B4-BE49-F238E27FC236}">
                <a16:creationId xmlns:a16="http://schemas.microsoft.com/office/drawing/2014/main" id="{A8FEE7F7-0393-3BB7-86EB-7A3B8999100F}"/>
              </a:ext>
            </a:extLst>
          </p:cNvPr>
          <p:cNvSpPr>
            <a:spLocks noGrp="1"/>
          </p:cNvSpPr>
          <p:nvPr>
            <p:ph type="ftr" sz="quarter" idx="11"/>
          </p:nvPr>
        </p:nvSpPr>
        <p:spPr>
          <a:xfrm>
            <a:off x="4038600" y="5731317"/>
            <a:ext cx="4114800" cy="365125"/>
          </a:xfrm>
        </p:spPr>
        <p:txBody>
          <a:bodyPr/>
          <a:lstStyle/>
          <a:p>
            <a:endParaRPr lang="en-US" dirty="0"/>
          </a:p>
        </p:txBody>
      </p:sp>
      <p:sp>
        <p:nvSpPr>
          <p:cNvPr id="15" name="Slide Number Placeholder 3">
            <a:extLst>
              <a:ext uri="{FF2B5EF4-FFF2-40B4-BE49-F238E27FC236}">
                <a16:creationId xmlns:a16="http://schemas.microsoft.com/office/drawing/2014/main" id="{BBB78F24-A552-A72B-744D-6F107AECC0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2507230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E353D5-C4FB-798E-BA0F-3907586D3E7F}"/>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7D0A1B"/>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C7D0A93D-DFAB-0B5D-E84C-72B775FD00B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8" name="Footer Placeholder 2">
            <a:extLst>
              <a:ext uri="{FF2B5EF4-FFF2-40B4-BE49-F238E27FC236}">
                <a16:creationId xmlns:a16="http://schemas.microsoft.com/office/drawing/2014/main" id="{078DDDE8-0EFB-8377-B3EE-CB1B7604D787}"/>
              </a:ext>
            </a:extLst>
          </p:cNvPr>
          <p:cNvSpPr>
            <a:spLocks noGrp="1"/>
          </p:cNvSpPr>
          <p:nvPr>
            <p:ph type="ftr" sz="quarter" idx="11"/>
          </p:nvPr>
        </p:nvSpPr>
        <p:spPr>
          <a:xfrm>
            <a:off x="4038600" y="5731317"/>
            <a:ext cx="4114800" cy="365125"/>
          </a:xfrm>
        </p:spPr>
        <p:txBody>
          <a:bodyPr/>
          <a:lstStyle/>
          <a:p>
            <a:endParaRPr lang="en-US" dirty="0"/>
          </a:p>
        </p:txBody>
      </p:sp>
      <p:sp>
        <p:nvSpPr>
          <p:cNvPr id="9" name="Slide Number Placeholder 3">
            <a:extLst>
              <a:ext uri="{FF2B5EF4-FFF2-40B4-BE49-F238E27FC236}">
                <a16:creationId xmlns:a16="http://schemas.microsoft.com/office/drawing/2014/main" id="{0E3733AF-FCBB-4E6E-D5EF-BC9FF795F8E8}"/>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819615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7EF8D6-44EC-D869-BEC0-3460C1F55ED6}"/>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1" name="Content Placeholder 2">
            <a:extLst>
              <a:ext uri="{FF2B5EF4-FFF2-40B4-BE49-F238E27FC236}">
                <a16:creationId xmlns:a16="http://schemas.microsoft.com/office/drawing/2014/main" id="{729BBBE0-C1DB-02AA-7EBF-47163FB45A05}"/>
              </a:ext>
            </a:extLst>
          </p:cNvPr>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a:extLst>
              <a:ext uri="{FF2B5EF4-FFF2-40B4-BE49-F238E27FC236}">
                <a16:creationId xmlns:a16="http://schemas.microsoft.com/office/drawing/2014/main" id="{C871CBDC-091F-5391-D66C-F7438E8CF429}"/>
              </a:ext>
            </a:extLst>
          </p:cNvPr>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13" name="Date Placeholder 1">
            <a:extLst>
              <a:ext uri="{FF2B5EF4-FFF2-40B4-BE49-F238E27FC236}">
                <a16:creationId xmlns:a16="http://schemas.microsoft.com/office/drawing/2014/main" id="{BAC6AE9B-2D05-C9AD-E913-F333D5760EC7}"/>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14" name="Footer Placeholder 2">
            <a:extLst>
              <a:ext uri="{FF2B5EF4-FFF2-40B4-BE49-F238E27FC236}">
                <a16:creationId xmlns:a16="http://schemas.microsoft.com/office/drawing/2014/main" id="{D2EF3E08-6E58-8F5C-476C-055A8FA26C50}"/>
              </a:ext>
            </a:extLst>
          </p:cNvPr>
          <p:cNvSpPr>
            <a:spLocks noGrp="1"/>
          </p:cNvSpPr>
          <p:nvPr>
            <p:ph type="ftr" sz="quarter" idx="11"/>
          </p:nvPr>
        </p:nvSpPr>
        <p:spPr>
          <a:xfrm>
            <a:off x="4038600" y="5731317"/>
            <a:ext cx="4114800" cy="365125"/>
          </a:xfrm>
        </p:spPr>
        <p:txBody>
          <a:bodyPr/>
          <a:lstStyle/>
          <a:p>
            <a:endParaRPr lang="en-US" dirty="0"/>
          </a:p>
        </p:txBody>
      </p:sp>
      <p:sp>
        <p:nvSpPr>
          <p:cNvPr id="15" name="Slide Number Placeholder 3">
            <a:extLst>
              <a:ext uri="{FF2B5EF4-FFF2-40B4-BE49-F238E27FC236}">
                <a16:creationId xmlns:a16="http://schemas.microsoft.com/office/drawing/2014/main" id="{ACFEE898-BFE2-BE2D-2B6C-1B2FC8DE4A30}"/>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284627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1EA330-F833-377E-4AB0-3165C864F911}"/>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2060"/>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7" name="Date Placeholder 1">
            <a:extLst>
              <a:ext uri="{FF2B5EF4-FFF2-40B4-BE49-F238E27FC236}">
                <a16:creationId xmlns:a16="http://schemas.microsoft.com/office/drawing/2014/main" id="{0E8D7B34-53CD-97CF-BB84-9A1BB83D2DD9}"/>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8" name="Footer Placeholder 2">
            <a:extLst>
              <a:ext uri="{FF2B5EF4-FFF2-40B4-BE49-F238E27FC236}">
                <a16:creationId xmlns:a16="http://schemas.microsoft.com/office/drawing/2014/main" id="{8493B4CB-FD3A-6A54-41B6-34172B1E28DF}"/>
              </a:ext>
            </a:extLst>
          </p:cNvPr>
          <p:cNvSpPr>
            <a:spLocks noGrp="1"/>
          </p:cNvSpPr>
          <p:nvPr>
            <p:ph type="ftr" sz="quarter" idx="11"/>
          </p:nvPr>
        </p:nvSpPr>
        <p:spPr>
          <a:xfrm>
            <a:off x="4038600" y="5731317"/>
            <a:ext cx="4114800" cy="365125"/>
          </a:xfrm>
        </p:spPr>
        <p:txBody>
          <a:bodyPr/>
          <a:lstStyle/>
          <a:p>
            <a:endParaRPr lang="en-US" dirty="0"/>
          </a:p>
        </p:txBody>
      </p:sp>
      <p:sp>
        <p:nvSpPr>
          <p:cNvPr id="9" name="Slide Number Placeholder 3">
            <a:extLst>
              <a:ext uri="{FF2B5EF4-FFF2-40B4-BE49-F238E27FC236}">
                <a16:creationId xmlns:a16="http://schemas.microsoft.com/office/drawing/2014/main" id="{9B5B2E47-BD3E-5669-88C4-1B043D23E69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209997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3" name="Title 1">
            <a:extLst>
              <a:ext uri="{FF2B5EF4-FFF2-40B4-BE49-F238E27FC236}">
                <a16:creationId xmlns:a16="http://schemas.microsoft.com/office/drawing/2014/main" id="{D6043AAD-85AA-6A30-4BAF-1827F2B6BF26}"/>
              </a:ext>
            </a:extLst>
          </p:cNvPr>
          <p:cNvSpPr>
            <a:spLocks noGrp="1"/>
          </p:cNvSpPr>
          <p:nvPr>
            <p:ph type="ctrTitle" hasCustomPrompt="1"/>
          </p:nvPr>
        </p:nvSpPr>
        <p:spPr>
          <a:xfrm>
            <a:off x="396072" y="278303"/>
            <a:ext cx="9144000" cy="744585"/>
          </a:xfrm>
        </p:spPr>
        <p:txBody>
          <a:bodyPr anchor="b">
            <a:normAutofit/>
          </a:bodyPr>
          <a:lstStyle>
            <a:lvl1pPr algn="l">
              <a:defRPr sz="4000" b="1">
                <a:solidFill>
                  <a:srgbClr val="00A09D"/>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19E521F8-F1C4-719E-9416-2F83B91CE031}"/>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4" name="Footer Placeholder 2">
            <a:extLst>
              <a:ext uri="{FF2B5EF4-FFF2-40B4-BE49-F238E27FC236}">
                <a16:creationId xmlns:a16="http://schemas.microsoft.com/office/drawing/2014/main" id="{5FE3CB80-FEBA-0E06-B748-F57F247952B0}"/>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DD8FCDF1-4FA5-F593-6AC2-B95652F68CE7}"/>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61808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rgbClr val="59B09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2" name="Date Placeholder 1">
            <a:extLst>
              <a:ext uri="{FF2B5EF4-FFF2-40B4-BE49-F238E27FC236}">
                <a16:creationId xmlns:a16="http://schemas.microsoft.com/office/drawing/2014/main" id="{78DA1C1C-928F-2CA4-1BA9-ECAEE4A3E095}"/>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7" name="Footer Placeholder 2">
            <a:extLst>
              <a:ext uri="{FF2B5EF4-FFF2-40B4-BE49-F238E27FC236}">
                <a16:creationId xmlns:a16="http://schemas.microsoft.com/office/drawing/2014/main" id="{A8051D5F-76DF-E0CD-25E9-1EDDBDEF3328}"/>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3E590ABB-3313-8534-0546-C76DBC1B12BA}"/>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9418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E5A1D8F3-28C8-BD2A-323C-30642BDDD88D}"/>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3" name="Footer Placeholder 2">
            <a:extLst>
              <a:ext uri="{FF2B5EF4-FFF2-40B4-BE49-F238E27FC236}">
                <a16:creationId xmlns:a16="http://schemas.microsoft.com/office/drawing/2014/main" id="{DD620437-DC5C-97CE-FD6F-00CD286C5414}"/>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8C7229F2-85ED-6BF7-8566-32ECB4948679}"/>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23702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7EA4-8B15-4D96-2599-69F66ED881B8}"/>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7" name="Footer Placeholder 2">
            <a:extLst>
              <a:ext uri="{FF2B5EF4-FFF2-40B4-BE49-F238E27FC236}">
                <a16:creationId xmlns:a16="http://schemas.microsoft.com/office/drawing/2014/main" id="{CCDEE289-92C0-1262-E7D1-21CE8DF1555F}"/>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1F536249-6254-9324-FF6C-1E40D730E89F}"/>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
        <p:nvSpPr>
          <p:cNvPr id="3" name="Title 1">
            <a:extLst>
              <a:ext uri="{FF2B5EF4-FFF2-40B4-BE49-F238E27FC236}">
                <a16:creationId xmlns:a16="http://schemas.microsoft.com/office/drawing/2014/main" id="{BC09A43F-F1D3-EC32-B21E-0E7517C47343}"/>
              </a:ext>
            </a:extLst>
          </p:cNvPr>
          <p:cNvSpPr>
            <a:spLocks noGrp="1"/>
          </p:cNvSpPr>
          <p:nvPr>
            <p:ph type="ctrTitle" hasCustomPrompt="1"/>
          </p:nvPr>
        </p:nvSpPr>
        <p:spPr>
          <a:xfrm>
            <a:off x="386133" y="278303"/>
            <a:ext cx="9144000" cy="744585"/>
          </a:xfrm>
        </p:spPr>
        <p:txBody>
          <a:bodyPr anchor="b">
            <a:normAutofit/>
          </a:bodyPr>
          <a:lstStyle>
            <a:lvl1pPr algn="l">
              <a:defRPr sz="4000" b="1">
                <a:solidFill>
                  <a:srgbClr val="006B6F"/>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Tree>
    <p:extLst>
      <p:ext uri="{BB962C8B-B14F-4D97-AF65-F5344CB8AC3E}">
        <p14:creationId xmlns:p14="http://schemas.microsoft.com/office/powerpoint/2010/main" val="33113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46377" y="258425"/>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B38C3AEE-DBB6-43A9-48B4-E0445F76639A}"/>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3" name="Footer Placeholder 2">
            <a:extLst>
              <a:ext uri="{FF2B5EF4-FFF2-40B4-BE49-F238E27FC236}">
                <a16:creationId xmlns:a16="http://schemas.microsoft.com/office/drawing/2014/main" id="{7AB5FCC7-113F-B2C3-4A45-798841478296}"/>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8BD3BBC0-71C2-254C-3C9C-DD3F2C905A82}"/>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64109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44742" y="2940479"/>
            <a:ext cx="11611906"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on cover should be Arial Bold 40pt</a:t>
            </a:r>
            <a:endParaRPr lang="en-US" noProof="0" dirty="0"/>
          </a:p>
        </p:txBody>
      </p:sp>
      <p:sp>
        <p:nvSpPr>
          <p:cNvPr id="2" name="Date Placeholder 1">
            <a:extLst>
              <a:ext uri="{FF2B5EF4-FFF2-40B4-BE49-F238E27FC236}">
                <a16:creationId xmlns:a16="http://schemas.microsoft.com/office/drawing/2014/main" id="{5E9C9BF2-DA83-036B-9B26-2514B606BFE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7" name="Footer Placeholder 2">
            <a:extLst>
              <a:ext uri="{FF2B5EF4-FFF2-40B4-BE49-F238E27FC236}">
                <a16:creationId xmlns:a16="http://schemas.microsoft.com/office/drawing/2014/main" id="{38CBA4C7-EDEC-8500-075E-1F25D19C32E5}"/>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6AD76559-B111-9980-59CB-6F09451E36C1}"/>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1408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Title should be Arial Bold 40pt</a:t>
            </a:r>
            <a:endParaRPr lang="en-GB" dirty="0"/>
          </a:p>
        </p:txBody>
      </p:sp>
      <p:sp>
        <p:nvSpPr>
          <p:cNvPr id="12" name="Content Placeholder 2"/>
          <p:cNvSpPr>
            <a:spLocks noGrp="1"/>
          </p:cNvSpPr>
          <p:nvPr>
            <p:ph sz="half" idx="1" hasCustomPrompt="1"/>
          </p:nvPr>
        </p:nvSpPr>
        <p:spPr>
          <a:xfrm>
            <a:off x="285541" y="1825625"/>
            <a:ext cx="5181600" cy="3861742"/>
          </a:xfrm>
        </p:spPr>
        <p:txBody>
          <a:bodyPr>
            <a:normAutofit/>
          </a:bodyPr>
          <a:lstStyle>
            <a:lvl1pPr marL="0" indent="0">
              <a:buNone/>
              <a:defRPr sz="2000" baseline="0">
                <a:solidFill>
                  <a:schemeClr val="bg1">
                    <a:lumMod val="95000"/>
                  </a:schemeClr>
                </a:solidFill>
                <a:latin typeface="Arial" panose="020B0604020202020204" pitchFamily="34" charset="0"/>
                <a:cs typeface="Arial" panose="020B0604020202020204" pitchFamily="34" charset="0"/>
              </a:defRPr>
            </a:lvl1pPr>
          </a:lstStyle>
          <a:p>
            <a:pPr lvl="0"/>
            <a:r>
              <a:rPr lang="en-US" dirty="0"/>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dirty="0"/>
              <a:t>Text aligned left</a:t>
            </a:r>
          </a:p>
        </p:txBody>
      </p:sp>
      <p:sp>
        <p:nvSpPr>
          <p:cNvPr id="2" name="Date Placeholder 1">
            <a:extLst>
              <a:ext uri="{FF2B5EF4-FFF2-40B4-BE49-F238E27FC236}">
                <a16:creationId xmlns:a16="http://schemas.microsoft.com/office/drawing/2014/main" id="{2D0D90C3-23F5-9B1E-2F02-1900A3632B74}"/>
              </a:ext>
            </a:extLst>
          </p:cNvPr>
          <p:cNvSpPr>
            <a:spLocks noGrp="1"/>
          </p:cNvSpPr>
          <p:nvPr>
            <p:ph type="dt" sz="half" idx="10"/>
          </p:nvPr>
        </p:nvSpPr>
        <p:spPr>
          <a:xfrm>
            <a:off x="386133" y="5731317"/>
            <a:ext cx="3195267" cy="365125"/>
          </a:xfrm>
        </p:spPr>
        <p:txBody>
          <a:bodyPr/>
          <a:lstStyle/>
          <a:p>
            <a:fld id="{F4D58AFF-2910-6A40-8E89-C10FF5408B01}" type="datetimeFigureOut">
              <a:rPr lang="en-US" smtClean="0"/>
              <a:t>2/6/2025</a:t>
            </a:fld>
            <a:endParaRPr lang="en-US" dirty="0"/>
          </a:p>
        </p:txBody>
      </p:sp>
      <p:sp>
        <p:nvSpPr>
          <p:cNvPr id="3" name="Footer Placeholder 2">
            <a:extLst>
              <a:ext uri="{FF2B5EF4-FFF2-40B4-BE49-F238E27FC236}">
                <a16:creationId xmlns:a16="http://schemas.microsoft.com/office/drawing/2014/main" id="{C38DE632-7341-00B7-AABC-DB776F00C6DD}"/>
              </a:ext>
            </a:extLst>
          </p:cNvPr>
          <p:cNvSpPr>
            <a:spLocks noGrp="1"/>
          </p:cNvSpPr>
          <p:nvPr>
            <p:ph type="ftr" sz="quarter" idx="11"/>
          </p:nvPr>
        </p:nvSpPr>
        <p:spPr>
          <a:xfrm>
            <a:off x="4038600" y="5731317"/>
            <a:ext cx="4114800" cy="365125"/>
          </a:xfrm>
        </p:spPr>
        <p:txBody>
          <a:bodyPr/>
          <a:lstStyle/>
          <a:p>
            <a:endParaRPr lang="en-US" dirty="0"/>
          </a:p>
        </p:txBody>
      </p:sp>
      <p:sp>
        <p:nvSpPr>
          <p:cNvPr id="8" name="Slide Number Placeholder 3">
            <a:extLst>
              <a:ext uri="{FF2B5EF4-FFF2-40B4-BE49-F238E27FC236}">
                <a16:creationId xmlns:a16="http://schemas.microsoft.com/office/drawing/2014/main" id="{B6F0B2B1-67D5-1CBF-DA47-E7992306F41C}"/>
              </a:ext>
            </a:extLst>
          </p:cNvPr>
          <p:cNvSpPr>
            <a:spLocks noGrp="1"/>
          </p:cNvSpPr>
          <p:nvPr>
            <p:ph type="sldNum" sz="quarter" idx="12"/>
          </p:nvPr>
        </p:nvSpPr>
        <p:spPr>
          <a:xfrm>
            <a:off x="8610599" y="5731317"/>
            <a:ext cx="3195267" cy="365125"/>
          </a:xfrm>
        </p:spPr>
        <p:txBody>
          <a:bodyPr/>
          <a:lstStyle/>
          <a:p>
            <a:fld id="{1145D13D-8406-BD4B-8A9C-ECEBB7E62332}" type="slidenum">
              <a:rPr lang="en-US" smtClean="0"/>
              <a:t>‹#›</a:t>
            </a:fld>
            <a:endParaRPr lang="en-US" dirty="0"/>
          </a:p>
        </p:txBody>
      </p:sp>
    </p:spTree>
    <p:extLst>
      <p:ext uri="{BB962C8B-B14F-4D97-AF65-F5344CB8AC3E}">
        <p14:creationId xmlns:p14="http://schemas.microsoft.com/office/powerpoint/2010/main" val="3167908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0.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1.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2A83C-8322-4C00-A71E-4CA52811DAAF}" type="datetimeFigureOut">
              <a:rPr lang="en-GB" smtClean="0"/>
              <a:t>06/02/2025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C651-F346-4B05-B65D-2D5AA18D30C3}" type="slidenum">
              <a:rPr lang="en-GB" smtClean="0"/>
              <a:t>‹#›</a:t>
            </a:fld>
            <a:endParaRPr lang="en-GB" dirty="0"/>
          </a:p>
        </p:txBody>
      </p:sp>
      <p:pic>
        <p:nvPicPr>
          <p:cNvPr id="8" name="Picture 7" descr="A blue background with white text&#10;&#10;Description automatically generated">
            <a:extLst>
              <a:ext uri="{FF2B5EF4-FFF2-40B4-BE49-F238E27FC236}">
                <a16:creationId xmlns:a16="http://schemas.microsoft.com/office/drawing/2014/main" id="{A727D01C-2EA0-F3BD-A931-C3D803CC2B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88557219"/>
      </p:ext>
    </p:extLst>
  </p:cSld>
  <p:clrMap bg1="lt1" tx1="dk1" bg2="lt2" tx2="dk2" accent1="accent1" accent2="accent2" accent3="accent3" accent4="accent4" accent5="accent5" accent6="accent6" hlink="hlink" folHlink="folHlink"/>
  <p:sldLayoutIdLst>
    <p:sldLayoutId id="2147483649" r:id="rId1"/>
    <p:sldLayoutId id="214748371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9A5E0C-A36D-C25C-A919-1EF454423E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0EF69-E433-998D-2198-119903231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FEF09A-62B2-B30E-2698-2DCC7CA1E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2E120-ABE2-1849-BDFB-5A3FE363C054}" type="datetimeFigureOut">
              <a:rPr lang="en-US" smtClean="0"/>
              <a:t>2/6/2025</a:t>
            </a:fld>
            <a:endParaRPr lang="en-US" dirty="0"/>
          </a:p>
        </p:txBody>
      </p:sp>
      <p:sp>
        <p:nvSpPr>
          <p:cNvPr id="5" name="Footer Placeholder 4">
            <a:extLst>
              <a:ext uri="{FF2B5EF4-FFF2-40B4-BE49-F238E27FC236}">
                <a16:creationId xmlns:a16="http://schemas.microsoft.com/office/drawing/2014/main" id="{A96D07E4-6D7F-DFFB-E805-0AA1ABD0E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3B84B9C-F5C1-0312-CA0B-B3C6A5B12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78695-359E-354F-9F13-8FAE85585829}" type="slidenum">
              <a:rPr lang="en-US" smtClean="0"/>
              <a:t>‹#›</a:t>
            </a:fld>
            <a:endParaRPr lang="en-US" dirty="0"/>
          </a:p>
        </p:txBody>
      </p:sp>
      <p:pic>
        <p:nvPicPr>
          <p:cNvPr id="8" name="Picture 7" descr="A white background with black text&#10;&#10;Description automatically generated">
            <a:extLst>
              <a:ext uri="{FF2B5EF4-FFF2-40B4-BE49-F238E27FC236}">
                <a16:creationId xmlns:a16="http://schemas.microsoft.com/office/drawing/2014/main" id="{E84FF6C2-F287-FC72-1ED7-AFA2AB6667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236605535"/>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4562C-1AD3-C7CB-F280-3DCBCC9D48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8586AA-789E-7A56-9E92-4697C22D7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F0F534-7C3B-29E9-E207-8FBB6D39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F537-5DF5-9B4C-8E97-2BB5AC36DA2B}" type="datetimeFigureOut">
              <a:rPr lang="en-US" smtClean="0"/>
              <a:t>2/6/2025</a:t>
            </a:fld>
            <a:endParaRPr lang="en-US" dirty="0"/>
          </a:p>
        </p:txBody>
      </p:sp>
      <p:sp>
        <p:nvSpPr>
          <p:cNvPr id="5" name="Footer Placeholder 4">
            <a:extLst>
              <a:ext uri="{FF2B5EF4-FFF2-40B4-BE49-F238E27FC236}">
                <a16:creationId xmlns:a16="http://schemas.microsoft.com/office/drawing/2014/main" id="{D233997D-154F-9CD8-FC8B-9DB10B92D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BA07A9-68D4-52C7-B88B-D8A3D2B60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6B61B-B19D-BD42-8A8C-1E50CAF5317B}" type="slidenum">
              <a:rPr lang="en-US" smtClean="0"/>
              <a:t>‹#›</a:t>
            </a:fld>
            <a:endParaRPr lang="en-US" dirty="0"/>
          </a:p>
        </p:txBody>
      </p:sp>
      <p:pic>
        <p:nvPicPr>
          <p:cNvPr id="8" name="Picture 7" descr="A white background with red text&#10;&#10;Description automatically generated">
            <a:extLst>
              <a:ext uri="{FF2B5EF4-FFF2-40B4-BE49-F238E27FC236}">
                <a16:creationId xmlns:a16="http://schemas.microsoft.com/office/drawing/2014/main" id="{463B7871-DB52-7CDF-F213-4FB9C208DE4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909125073"/>
      </p:ext>
    </p:extLst>
  </p:cSld>
  <p:clrMap bg1="lt1" tx1="dk1" bg2="lt2" tx2="dk2" accent1="accent1" accent2="accent2" accent3="accent3" accent4="accent4" accent5="accent5" accent6="accent6" hlink="hlink" folHlink="folHlink"/>
  <p:sldLayoutIdLst>
    <p:sldLayoutId id="214748376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58B53-3CF2-1259-3356-1C0966BAA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30033F-7506-3EED-B426-146A9635F2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886044-4B52-CE3D-3716-389C73A10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4812D-5D9E-D34F-BEE5-4C0D77F448AB}" type="datetimeFigureOut">
              <a:rPr lang="en-US" smtClean="0"/>
              <a:t>2/6/2025</a:t>
            </a:fld>
            <a:endParaRPr lang="en-US" dirty="0"/>
          </a:p>
        </p:txBody>
      </p:sp>
      <p:sp>
        <p:nvSpPr>
          <p:cNvPr id="5" name="Footer Placeholder 4">
            <a:extLst>
              <a:ext uri="{FF2B5EF4-FFF2-40B4-BE49-F238E27FC236}">
                <a16:creationId xmlns:a16="http://schemas.microsoft.com/office/drawing/2014/main" id="{6916E244-86F1-627E-5B1D-7DC09BFEE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DFA15CF-D6A8-7947-9324-F99CB212D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49605-38C8-4747-BCA7-9DB64EFB0332}" type="slidenum">
              <a:rPr lang="en-US" smtClean="0"/>
              <a:t>‹#›</a:t>
            </a:fld>
            <a:endParaRPr lang="en-US" dirty="0"/>
          </a:p>
        </p:txBody>
      </p:sp>
      <p:pic>
        <p:nvPicPr>
          <p:cNvPr id="8" name="Picture 7" descr="A white background with blue text&#10;&#10;Description automatically generated">
            <a:extLst>
              <a:ext uri="{FF2B5EF4-FFF2-40B4-BE49-F238E27FC236}">
                <a16:creationId xmlns:a16="http://schemas.microsoft.com/office/drawing/2014/main" id="{E47CAE45-2CF7-7AE3-9183-2F7E103820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1121219466"/>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06/02/2025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dirty="0"/>
          </a:p>
        </p:txBody>
      </p:sp>
      <p:pic>
        <p:nvPicPr>
          <p:cNvPr id="8" name="Picture 7" descr="A white background with blue and green text&#10;&#10;Description automatically generated">
            <a:extLst>
              <a:ext uri="{FF2B5EF4-FFF2-40B4-BE49-F238E27FC236}">
                <a16:creationId xmlns:a16="http://schemas.microsoft.com/office/drawing/2014/main" id="{03DD9209-3638-32F9-6807-B495B49BD02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22308"/>
            <a:ext cx="12204809" cy="6850812"/>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06/02/2025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dirty="0"/>
          </a:p>
        </p:txBody>
      </p:sp>
      <p:pic>
        <p:nvPicPr>
          <p:cNvPr id="9" name="Picture 8" descr="A white background with blue and green text&#10;&#10;Description automatically generated">
            <a:extLst>
              <a:ext uri="{FF2B5EF4-FFF2-40B4-BE49-F238E27FC236}">
                <a16:creationId xmlns:a16="http://schemas.microsoft.com/office/drawing/2014/main" id="{72B373FF-7D7B-2BFA-FC6E-6BA2716CD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06/02/2025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dirty="0"/>
          </a:p>
        </p:txBody>
      </p:sp>
      <p:pic>
        <p:nvPicPr>
          <p:cNvPr id="10" name="Picture 9" descr="A blue background with white text&#10;&#10;Description automatically generated">
            <a:extLst>
              <a:ext uri="{FF2B5EF4-FFF2-40B4-BE49-F238E27FC236}">
                <a16:creationId xmlns:a16="http://schemas.microsoft.com/office/drawing/2014/main" id="{34504FA0-4882-C149-995A-7CADA0E279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06/02/2025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dirty="0"/>
          </a:p>
        </p:txBody>
      </p:sp>
      <p:pic>
        <p:nvPicPr>
          <p:cNvPr id="8" name="Picture 7" descr="A blue background with white text&#10;&#10;Description automatically generated">
            <a:extLst>
              <a:ext uri="{FF2B5EF4-FFF2-40B4-BE49-F238E27FC236}">
                <a16:creationId xmlns:a16="http://schemas.microsoft.com/office/drawing/2014/main" id="{1D710E33-59EE-8438-53E7-BC4D356459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06/02/2025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dirty="0"/>
          </a:p>
        </p:txBody>
      </p:sp>
      <p:pic>
        <p:nvPicPr>
          <p:cNvPr id="9" name="Picture 8" descr="A red background with white text&#10;&#10;Description automatically generated">
            <a:extLst>
              <a:ext uri="{FF2B5EF4-FFF2-40B4-BE49-F238E27FC236}">
                <a16:creationId xmlns:a16="http://schemas.microsoft.com/office/drawing/2014/main" id="{A639766F-1AD9-AE2C-17D3-3C4DE246C65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 id="21474837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4A07C-DEB0-05BD-9881-42718FBB2A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B22C4E-C9A1-45E9-0BA1-47E2D1FC0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EC26CB-FAC9-15A6-2C78-0D4B999EB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DCE8C-2B5A-4A4E-93A0-4C1D53B6AA02}" type="datetimeFigureOut">
              <a:rPr lang="en-US" smtClean="0"/>
              <a:t>2/6/2025</a:t>
            </a:fld>
            <a:endParaRPr lang="en-US" dirty="0"/>
          </a:p>
        </p:txBody>
      </p:sp>
      <p:sp>
        <p:nvSpPr>
          <p:cNvPr id="5" name="Footer Placeholder 4">
            <a:extLst>
              <a:ext uri="{FF2B5EF4-FFF2-40B4-BE49-F238E27FC236}">
                <a16:creationId xmlns:a16="http://schemas.microsoft.com/office/drawing/2014/main" id="{F4C91453-E010-D269-B368-755BBF5D6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820F4B-F16D-5CC3-BC69-ADFA0DE75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91021-AC8B-8E46-8879-D3B3634E6781}" type="slidenum">
              <a:rPr lang="en-US" smtClean="0"/>
              <a:t>‹#›</a:t>
            </a:fld>
            <a:endParaRPr lang="en-US" dirty="0"/>
          </a:p>
        </p:txBody>
      </p:sp>
      <p:pic>
        <p:nvPicPr>
          <p:cNvPr id="8" name="Picture 7" descr="A red square with white text&#10;&#10;Description automatically generated">
            <a:extLst>
              <a:ext uri="{FF2B5EF4-FFF2-40B4-BE49-F238E27FC236}">
                <a16:creationId xmlns:a16="http://schemas.microsoft.com/office/drawing/2014/main" id="{FB8D840F-D7A8-E771-B564-FEEA5E7910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3594490294"/>
      </p:ext>
    </p:extLst>
  </p:cSld>
  <p:clrMap bg1="lt1" tx1="dk1" bg2="lt2" tx2="dk2" accent1="accent1" accent2="accent2" accent3="accent3" accent4="accent4" accent5="accent5" accent6="accent6" hlink="hlink" folHlink="folHlink"/>
  <p:sldLayoutIdLst>
    <p:sldLayoutId id="2147483727" r:id="rId1"/>
    <p:sldLayoutId id="214748373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B5D1A-2398-CDFD-1626-B885FC3EB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D47EE4-6AF5-7440-3900-17C93AFD6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58517C-AFDB-D10F-95B8-EE0E79BF4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8AFF-2910-6A40-8E89-C10FF5408B01}" type="datetimeFigureOut">
              <a:rPr lang="en-US" smtClean="0"/>
              <a:t>2/6/2025</a:t>
            </a:fld>
            <a:endParaRPr lang="en-US" dirty="0"/>
          </a:p>
        </p:txBody>
      </p:sp>
      <p:sp>
        <p:nvSpPr>
          <p:cNvPr id="5" name="Footer Placeholder 4">
            <a:extLst>
              <a:ext uri="{FF2B5EF4-FFF2-40B4-BE49-F238E27FC236}">
                <a16:creationId xmlns:a16="http://schemas.microsoft.com/office/drawing/2014/main" id="{E237402B-9B90-EF0E-CB88-17C17CB9CB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FDC295-E9C4-FB4E-BEEE-18E4674B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5D13D-8406-BD4B-8A9C-ECEBB7E62332}" type="slidenum">
              <a:rPr lang="en-US" smtClean="0"/>
              <a:t>‹#›</a:t>
            </a:fld>
            <a:endParaRPr lang="en-US" dirty="0"/>
          </a:p>
        </p:txBody>
      </p:sp>
      <p:pic>
        <p:nvPicPr>
          <p:cNvPr id="8" name="Picture 7" descr="A white background with red text&#10;&#10;Description automatically generated">
            <a:extLst>
              <a:ext uri="{FF2B5EF4-FFF2-40B4-BE49-F238E27FC236}">
                <a16:creationId xmlns:a16="http://schemas.microsoft.com/office/drawing/2014/main" id="{5A65D6DA-076B-F73C-8E06-A4C11C60E2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7188"/>
            <a:ext cx="12204809" cy="6850812"/>
          </a:xfrm>
          <a:prstGeom prst="rect">
            <a:avLst/>
          </a:prstGeom>
        </p:spPr>
      </p:pic>
    </p:spTree>
    <p:extLst>
      <p:ext uri="{BB962C8B-B14F-4D97-AF65-F5344CB8AC3E}">
        <p14:creationId xmlns:p14="http://schemas.microsoft.com/office/powerpoint/2010/main" val="2556939790"/>
      </p:ext>
    </p:extLst>
  </p:cSld>
  <p:clrMap bg1="lt1" tx1="dk1" bg2="lt2" tx2="dk2" accent1="accent1" accent2="accent2" accent3="accent3" accent4="accent4" accent5="accent5" accent6="accent6" hlink="hlink" folHlink="folHlink"/>
  <p:sldLayoutIdLst>
    <p:sldLayoutId id="2147483739"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F3318-05F3-3B21-5F5C-EFD4542B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210FB2-F14A-6AE5-2093-CE0B4ABA1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32CD04-6202-9499-3027-F8BCC54D2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FBFA-3DBA-2E4A-8CCC-02DA1EA48AD9}" type="datetimeFigureOut">
              <a:rPr lang="en-US" smtClean="0"/>
              <a:t>2/6/2025</a:t>
            </a:fld>
            <a:endParaRPr lang="en-US" dirty="0"/>
          </a:p>
        </p:txBody>
      </p:sp>
      <p:sp>
        <p:nvSpPr>
          <p:cNvPr id="5" name="Footer Placeholder 4">
            <a:extLst>
              <a:ext uri="{FF2B5EF4-FFF2-40B4-BE49-F238E27FC236}">
                <a16:creationId xmlns:a16="http://schemas.microsoft.com/office/drawing/2014/main" id="{3BF95991-8284-577E-C024-F754773E0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F1B059-641A-3F0C-7539-03EE85A08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EDD8-C413-2C44-8FAD-C1E061126EAD}" type="slidenum">
              <a:rPr lang="en-US" smtClean="0"/>
              <a:t>‹#›</a:t>
            </a:fld>
            <a:endParaRPr lang="en-US" dirty="0"/>
          </a:p>
        </p:txBody>
      </p:sp>
      <p:pic>
        <p:nvPicPr>
          <p:cNvPr id="8" name="Picture 7" descr="A black background with white text&#10;&#10;Description automatically generated">
            <a:extLst>
              <a:ext uri="{FF2B5EF4-FFF2-40B4-BE49-F238E27FC236}">
                <a16:creationId xmlns:a16="http://schemas.microsoft.com/office/drawing/2014/main" id="{00F4B28E-38DF-8925-EA41-E7E887612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188"/>
            <a:ext cx="12192000" cy="6843622"/>
          </a:xfrm>
          <a:prstGeom prst="rect">
            <a:avLst/>
          </a:prstGeom>
        </p:spPr>
      </p:pic>
    </p:spTree>
    <p:extLst>
      <p:ext uri="{BB962C8B-B14F-4D97-AF65-F5344CB8AC3E}">
        <p14:creationId xmlns:p14="http://schemas.microsoft.com/office/powerpoint/2010/main" val="510071678"/>
      </p:ext>
    </p:extLst>
  </p:cSld>
  <p:clrMap bg1="lt1" tx1="dk1" bg2="lt2" tx2="dk2" accent1="accent1" accent2="accent2" accent3="accent3" accent4="accent4" accent5="accent5" accent6="accent6" hlink="hlink" folHlink="folHlink"/>
  <p:sldLayoutIdLst>
    <p:sldLayoutId id="2147483748" r:id="rId1"/>
    <p:sldLayoutId id="21474837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cid:image024.jpg@01DB200F.1338A800" TargetMode="External"/><Relationship Id="rId2" Type="http://schemas.openxmlformats.org/officeDocument/2006/relationships/image" Target="../media/image1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80CF-ED64-8684-EDA6-4ACA25DC256D}"/>
              </a:ext>
            </a:extLst>
          </p:cNvPr>
          <p:cNvSpPr>
            <a:spLocks noGrp="1"/>
          </p:cNvSpPr>
          <p:nvPr>
            <p:ph type="ctrTitle"/>
          </p:nvPr>
        </p:nvSpPr>
        <p:spPr>
          <a:xfrm>
            <a:off x="292115" y="4164065"/>
            <a:ext cx="11611906" cy="744585"/>
          </a:xfrm>
        </p:spPr>
        <p:txBody>
          <a:bodyPr>
            <a:noAutofit/>
          </a:bodyPr>
          <a:lstStyle/>
          <a:p>
            <a:pPr algn="ctr"/>
            <a:r>
              <a:rPr lang="en-US" sz="3600" dirty="0">
                <a:latin typeface="Arial"/>
                <a:ea typeface="Calibri"/>
                <a:cs typeface="Arial"/>
              </a:rPr>
              <a:t>Market Position Statement </a:t>
            </a:r>
            <a:br>
              <a:rPr lang="en-US" sz="4800" dirty="0">
                <a:latin typeface="Arial"/>
                <a:ea typeface="Calibri"/>
                <a:cs typeface="Arial"/>
              </a:rPr>
            </a:br>
            <a:br>
              <a:rPr lang="en-US" sz="4800" dirty="0">
                <a:latin typeface="Arial"/>
                <a:ea typeface="Calibri"/>
                <a:cs typeface="Arial"/>
              </a:rPr>
            </a:br>
            <a:r>
              <a:rPr lang="en-US" sz="4800" dirty="0">
                <a:latin typeface="Arial"/>
                <a:ea typeface="Calibri"/>
                <a:cs typeface="Arial"/>
              </a:rPr>
              <a:t>Independent Living Support Service (Home Care)</a:t>
            </a:r>
            <a:br>
              <a:rPr lang="en-US" sz="4800" dirty="0">
                <a:latin typeface="Arial"/>
                <a:ea typeface="Calibri"/>
                <a:cs typeface="Arial"/>
              </a:rPr>
            </a:br>
            <a:br>
              <a:rPr lang="en-US" sz="4800" dirty="0">
                <a:latin typeface="Arial"/>
                <a:ea typeface="Calibri"/>
                <a:cs typeface="Arial"/>
              </a:rPr>
            </a:br>
            <a:r>
              <a:rPr lang="en-US" sz="3600" dirty="0">
                <a:latin typeface="Arial"/>
                <a:ea typeface="Calibri"/>
                <a:cs typeface="Arial"/>
              </a:rPr>
              <a:t>UPDATED January 2025</a:t>
            </a:r>
          </a:p>
        </p:txBody>
      </p:sp>
    </p:spTree>
    <p:extLst>
      <p:ext uri="{BB962C8B-B14F-4D97-AF65-F5344CB8AC3E}">
        <p14:creationId xmlns:p14="http://schemas.microsoft.com/office/powerpoint/2010/main" val="397675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668EAA-84C2-5367-3EDB-6419D5D063F8}"/>
              </a:ext>
            </a:extLst>
          </p:cNvPr>
          <p:cNvSpPr>
            <a:spLocks noGrp="1"/>
          </p:cNvSpPr>
          <p:nvPr>
            <p:ph type="ctrTitle"/>
          </p:nvPr>
        </p:nvSpPr>
        <p:spPr/>
        <p:txBody>
          <a:bodyPr/>
          <a:lstStyle/>
          <a:p>
            <a:r>
              <a:rPr lang="en-US" dirty="0">
                <a:solidFill>
                  <a:schemeClr val="tx1"/>
                </a:solidFill>
              </a:rPr>
              <a:t>Overview</a:t>
            </a:r>
          </a:p>
        </p:txBody>
      </p:sp>
      <p:sp>
        <p:nvSpPr>
          <p:cNvPr id="2" name="TextBox 1"/>
          <p:cNvSpPr txBox="1"/>
          <p:nvPr/>
        </p:nvSpPr>
        <p:spPr>
          <a:xfrm>
            <a:off x="386133" y="1200505"/>
            <a:ext cx="11303714" cy="3785652"/>
          </a:xfrm>
          <a:prstGeom prst="rect">
            <a:avLst/>
          </a:prstGeom>
          <a:noFill/>
        </p:spPr>
        <p:txBody>
          <a:bodyPr wrap="square" lIns="91440" tIns="45720" rIns="91440" bIns="45720" rtlCol="0" anchor="t">
            <a:spAutoFit/>
          </a:bodyPr>
          <a:lstStyle/>
          <a:p>
            <a:pPr fontAlgn="base"/>
            <a:r>
              <a:rPr lang="en-GB" sz="1600" dirty="0"/>
              <a:t>Home Care is one of the main care and support options provided to meet Care Act eligible needs - to enable residents to maintain their independence and quality of life in their own home.</a:t>
            </a:r>
          </a:p>
          <a:p>
            <a:pPr fontAlgn="base"/>
            <a:endParaRPr lang="en-GB" sz="1600" dirty="0"/>
          </a:p>
          <a:p>
            <a:pPr fontAlgn="base"/>
            <a:r>
              <a:rPr lang="en-GB" sz="1600" dirty="0"/>
              <a:t>The Council’s Adults and Health Directorate purchases packages of care and support from Providers appointed to the Independent Living Support Service (ILSS) Framework Agreement, which was established in 2021 and expires on the 12.07.2025. </a:t>
            </a:r>
          </a:p>
          <a:p>
            <a:pPr fontAlgn="base"/>
            <a:endParaRPr lang="en-GB" sz="1600" dirty="0"/>
          </a:p>
          <a:p>
            <a:pPr fontAlgn="base"/>
            <a:r>
              <a:rPr lang="en-GB" sz="1600" dirty="0"/>
              <a:t>There are 23 Providers appointed to the Agreement: ten ‘Leads’, eight aligned to the eight Neighbourhood areas and two specialist aligned to the north and south of the borough; and 13 Approved Providers who work across the borough.</a:t>
            </a:r>
          </a:p>
          <a:p>
            <a:pPr fontAlgn="base"/>
            <a:endParaRPr lang="en-GB" sz="1600" dirty="0"/>
          </a:p>
          <a:p>
            <a:pPr fontAlgn="base"/>
            <a:r>
              <a:rPr lang="en-GB" sz="1600" dirty="0"/>
              <a:t>The Agreement is the Directorate’s largest contract, both in terms of spend (approx. £28m per annum) and number of residents (approx. 2,000 at any one time receiving a collective 29,000 hours of care and support per week). </a:t>
            </a:r>
          </a:p>
          <a:p>
            <a:pPr fontAlgn="base"/>
            <a:endParaRPr lang="en-GB" sz="1600" dirty="0"/>
          </a:p>
          <a:p>
            <a:endParaRPr lang="en-GB" sz="1600" dirty="0"/>
          </a:p>
          <a:p>
            <a:pPr fontAlgn="base"/>
            <a:r>
              <a:rPr lang="en-GB" sz="1600" b="1" dirty="0">
                <a:solidFill>
                  <a:srgbClr val="FF0000"/>
                </a:solidFill>
              </a:rPr>
              <a:t>The Council is currently out to tender for this Service - closing the 20th March 2025.</a:t>
            </a:r>
            <a:r>
              <a:rPr lang="en-GB" sz="1600" b="1" dirty="0"/>
              <a:t> </a:t>
            </a:r>
            <a:r>
              <a:rPr lang="en-GB" sz="1600" dirty="0"/>
              <a:t>For further information, visit the Council's </a:t>
            </a:r>
            <a:r>
              <a:rPr lang="en-GB" sz="1600"/>
              <a:t>procurement website.</a:t>
            </a:r>
            <a:endParaRPr lang="en-GB" sz="1600" u="sng">
              <a:ea typeface="Calibri" panose="020F0502020204030204"/>
              <a:cs typeface="Calibri" panose="020F0502020204030204"/>
            </a:endParaRPr>
          </a:p>
        </p:txBody>
      </p:sp>
    </p:spTree>
    <p:extLst>
      <p:ext uri="{BB962C8B-B14F-4D97-AF65-F5344CB8AC3E}">
        <p14:creationId xmlns:p14="http://schemas.microsoft.com/office/powerpoint/2010/main" val="2166837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9645-64D2-421F-10EE-3CA0C38D98F9}"/>
              </a:ext>
            </a:extLst>
          </p:cNvPr>
          <p:cNvSpPr>
            <a:spLocks noGrp="1"/>
          </p:cNvSpPr>
          <p:nvPr>
            <p:ph type="ctrTitle"/>
          </p:nvPr>
        </p:nvSpPr>
        <p:spPr>
          <a:xfrm>
            <a:off x="309933" y="-3637"/>
            <a:ext cx="9456420" cy="1003665"/>
          </a:xfrm>
        </p:spPr>
        <p:txBody>
          <a:bodyPr>
            <a:normAutofit/>
          </a:bodyPr>
          <a:lstStyle/>
          <a:p>
            <a:r>
              <a:rPr lang="en-US" dirty="0">
                <a:solidFill>
                  <a:schemeClr val="tx1"/>
                </a:solidFill>
                <a:latin typeface="Arial"/>
                <a:cs typeface="Arial"/>
              </a:rPr>
              <a:t>Demand</a:t>
            </a:r>
          </a:p>
        </p:txBody>
      </p:sp>
      <p:sp>
        <p:nvSpPr>
          <p:cNvPr id="7" name="Rectangle 6"/>
          <p:cNvSpPr/>
          <p:nvPr/>
        </p:nvSpPr>
        <p:spPr>
          <a:xfrm>
            <a:off x="309933" y="1085547"/>
            <a:ext cx="11328035" cy="4708981"/>
          </a:xfrm>
          <a:prstGeom prst="rect">
            <a:avLst/>
          </a:prstGeom>
        </p:spPr>
        <p:txBody>
          <a:bodyPr wrap="square">
            <a:spAutoFit/>
          </a:bodyPr>
          <a:lstStyle/>
          <a:p>
            <a:pPr>
              <a:spcAft>
                <a:spcPts val="0"/>
              </a:spcAft>
            </a:pPr>
            <a:r>
              <a:rPr lang="en-GB" sz="1600" u="sng" dirty="0" err="1">
                <a:cs typeface="Calibri" panose="020F0502020204030204" pitchFamily="34" charset="0"/>
              </a:rPr>
              <a:t>Reablement</a:t>
            </a:r>
            <a:endParaRPr lang="en-GB" sz="1600" dirty="0">
              <a:cs typeface="Calibri" panose="020F0502020204030204" pitchFamily="34" charset="0"/>
            </a:endParaRPr>
          </a:p>
          <a:p>
            <a:pPr>
              <a:spcAft>
                <a:spcPts val="0"/>
              </a:spcAft>
            </a:pPr>
            <a:endParaRPr lang="en-GB" sz="1600" dirty="0">
              <a:cs typeface="Calibri" panose="020F0502020204030204" pitchFamily="34" charset="0"/>
            </a:endParaRPr>
          </a:p>
          <a:p>
            <a:pPr>
              <a:spcAft>
                <a:spcPts val="0"/>
              </a:spcAft>
            </a:pPr>
            <a:endParaRPr lang="en-GB" sz="1600" dirty="0">
              <a:cs typeface="Calibri" panose="020F0502020204030204" pitchFamily="34" charset="0"/>
            </a:endParaRPr>
          </a:p>
          <a:p>
            <a:pPr>
              <a:spcAft>
                <a:spcPts val="0"/>
              </a:spcAft>
            </a:pPr>
            <a:endParaRPr lang="en-GB" sz="1600" dirty="0">
              <a:cs typeface="Calibri" panose="020F0502020204030204" pitchFamily="34" charset="0"/>
            </a:endParaRPr>
          </a:p>
          <a:p>
            <a:pPr>
              <a:spcAft>
                <a:spcPts val="0"/>
              </a:spcAft>
            </a:pPr>
            <a:endParaRPr lang="en-GB" sz="1600" dirty="0">
              <a:cs typeface="Calibri" panose="020F0502020204030204" pitchFamily="34" charset="0"/>
            </a:endParaRPr>
          </a:p>
          <a:p>
            <a:pPr>
              <a:spcAft>
                <a:spcPts val="0"/>
              </a:spcAft>
            </a:pPr>
            <a:endParaRPr lang="en-GB" sz="1600" u="sng" dirty="0"/>
          </a:p>
          <a:p>
            <a:pPr>
              <a:spcAft>
                <a:spcPts val="0"/>
              </a:spcAft>
            </a:pPr>
            <a:r>
              <a:rPr lang="en-GB" sz="1600" u="sng" dirty="0"/>
              <a:t>Long-Term Care - Adults with Physical Disabilities, Sensory Impairments and / or other Long-Term Conditions</a:t>
            </a:r>
          </a:p>
          <a:p>
            <a:pPr>
              <a:spcAft>
                <a:spcPts val="0"/>
              </a:spcAft>
            </a:pPr>
            <a:endParaRPr lang="en-GB" sz="1600" u="sng" dirty="0">
              <a:effectLst/>
              <a:cs typeface="Calibri" panose="020F0502020204030204" pitchFamily="34" charset="0"/>
            </a:endParaRPr>
          </a:p>
          <a:p>
            <a:pPr>
              <a:spcAft>
                <a:spcPts val="0"/>
              </a:spcAft>
            </a:pPr>
            <a:endParaRPr lang="en-GB" sz="1600" u="sng" dirty="0">
              <a:cs typeface="Calibri" panose="020F0502020204030204" pitchFamily="34" charset="0"/>
            </a:endParaRPr>
          </a:p>
          <a:p>
            <a:pPr>
              <a:spcAft>
                <a:spcPts val="0"/>
              </a:spcAft>
            </a:pPr>
            <a:endParaRPr lang="en-GB" sz="1600" u="sng" dirty="0">
              <a:effectLst/>
              <a:cs typeface="Calibri" panose="020F0502020204030204" pitchFamily="34" charset="0"/>
            </a:endParaRPr>
          </a:p>
          <a:p>
            <a:pPr>
              <a:spcAft>
                <a:spcPts val="0"/>
              </a:spcAft>
            </a:pPr>
            <a:endParaRPr lang="en-GB" sz="1600" u="sng" dirty="0">
              <a:cs typeface="Calibri" panose="020F0502020204030204" pitchFamily="34" charset="0"/>
            </a:endParaRPr>
          </a:p>
          <a:p>
            <a:pPr>
              <a:spcAft>
                <a:spcPts val="0"/>
              </a:spcAft>
            </a:pPr>
            <a:endParaRPr lang="en-GB" sz="1600" u="sng" dirty="0">
              <a:effectLst/>
              <a:cs typeface="Calibri" panose="020F0502020204030204" pitchFamily="34" charset="0"/>
            </a:endParaRPr>
          </a:p>
          <a:p>
            <a:r>
              <a:rPr lang="en-GB" sz="1600" u="sng" dirty="0">
                <a:effectLst/>
                <a:cs typeface="Calibri" panose="020F0502020204030204" pitchFamily="34" charset="0"/>
              </a:rPr>
              <a:t>Long Term Care - Autistic </a:t>
            </a:r>
            <a:r>
              <a:rPr lang="en-GB" sz="1600" u="sng" dirty="0"/>
              <a:t>Adults, Children and Young People and those with Learning Disabilities and / or Mental Health Needs</a:t>
            </a:r>
          </a:p>
          <a:p>
            <a:endParaRPr lang="en-GB" sz="1600" u="sng" dirty="0"/>
          </a:p>
          <a:p>
            <a:endParaRPr lang="en-GB" sz="1600" u="sng" dirty="0"/>
          </a:p>
          <a:p>
            <a:endParaRPr lang="en-GB" sz="1600" u="sng" dirty="0"/>
          </a:p>
          <a:p>
            <a:endParaRPr lang="en-GB" sz="1600" u="sng" dirty="0"/>
          </a:p>
          <a:p>
            <a:endParaRPr lang="en-GB" sz="1600" u="sng" dirty="0"/>
          </a:p>
          <a:p>
            <a:r>
              <a:rPr lang="en-GB" sz="1200" dirty="0"/>
              <a:t>*no Children and Young People data available.</a:t>
            </a:r>
            <a:endParaRPr lang="en-GB" dirty="0">
              <a:effectLst/>
            </a:endParaRPr>
          </a:p>
        </p:txBody>
      </p:sp>
      <p:graphicFrame>
        <p:nvGraphicFramePr>
          <p:cNvPr id="9" name="Table 8"/>
          <p:cNvGraphicFramePr>
            <a:graphicFrameLocks noGrp="1"/>
          </p:cNvGraphicFramePr>
          <p:nvPr>
            <p:extLst>
              <p:ext uri="{D42A27DB-BD31-4B8C-83A1-F6EECF244321}">
                <p14:modId xmlns:p14="http://schemas.microsoft.com/office/powerpoint/2010/main" val="3839107379"/>
              </p:ext>
            </p:extLst>
          </p:nvPr>
        </p:nvGraphicFramePr>
        <p:xfrm>
          <a:off x="390563" y="1495007"/>
          <a:ext cx="6543485" cy="764286"/>
        </p:xfrm>
        <a:graphic>
          <a:graphicData uri="http://schemas.openxmlformats.org/drawingml/2006/table">
            <a:tbl>
              <a:tblPr firstRow="1" firstCol="1" bandRow="1">
                <a:tableStyleId>{073A0DAA-6AF3-43AB-8588-CEC1D06C72B9}</a:tableStyleId>
              </a:tblPr>
              <a:tblGrid>
                <a:gridCol w="704977">
                  <a:extLst>
                    <a:ext uri="{9D8B030D-6E8A-4147-A177-3AD203B41FA5}">
                      <a16:colId xmlns:a16="http://schemas.microsoft.com/office/drawing/2014/main" val="3360330228"/>
                    </a:ext>
                  </a:extLst>
                </a:gridCol>
                <a:gridCol w="1436624">
                  <a:extLst>
                    <a:ext uri="{9D8B030D-6E8A-4147-A177-3AD203B41FA5}">
                      <a16:colId xmlns:a16="http://schemas.microsoft.com/office/drawing/2014/main" val="655405186"/>
                    </a:ext>
                  </a:extLst>
                </a:gridCol>
                <a:gridCol w="1391349">
                  <a:extLst>
                    <a:ext uri="{9D8B030D-6E8A-4147-A177-3AD203B41FA5}">
                      <a16:colId xmlns:a16="http://schemas.microsoft.com/office/drawing/2014/main" val="732342596"/>
                    </a:ext>
                  </a:extLst>
                </a:gridCol>
                <a:gridCol w="1436624">
                  <a:extLst>
                    <a:ext uri="{9D8B030D-6E8A-4147-A177-3AD203B41FA5}">
                      <a16:colId xmlns:a16="http://schemas.microsoft.com/office/drawing/2014/main" val="1598308530"/>
                    </a:ext>
                  </a:extLst>
                </a:gridCol>
                <a:gridCol w="1573911">
                  <a:extLst>
                    <a:ext uri="{9D8B030D-6E8A-4147-A177-3AD203B41FA5}">
                      <a16:colId xmlns:a16="http://schemas.microsoft.com/office/drawing/2014/main" val="4002225958"/>
                    </a:ext>
                  </a:extLst>
                </a:gridCol>
              </a:tblGrid>
              <a:tr h="190500">
                <a:tc rowSpan="2">
                  <a:txBody>
                    <a:bodyPr/>
                    <a:lstStyle/>
                    <a:p>
                      <a:pPr>
                        <a:lnSpc>
                          <a:spcPct val="110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10000"/>
                        </a:lnSpc>
                        <a:spcAft>
                          <a:spcPts val="0"/>
                        </a:spcAft>
                      </a:pPr>
                      <a:r>
                        <a:rPr lang="en-GB" sz="1600" dirty="0">
                          <a:effectLst/>
                        </a:rPr>
                        <a:t>01.04.2023 - 31.03.2024</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10000"/>
                        </a:lnSpc>
                        <a:spcAft>
                          <a:spcPts val="0"/>
                        </a:spcAft>
                      </a:pPr>
                      <a:r>
                        <a:rPr lang="en-GB" sz="1600">
                          <a:effectLst/>
                        </a:rPr>
                        <a:t>01.04.2024 - 31.10.2024</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45266932"/>
                  </a:ext>
                </a:extLst>
              </a:tr>
              <a:tr h="190500">
                <a:tc vMerge="1">
                  <a:txBody>
                    <a:bodyPr/>
                    <a:lstStyle/>
                    <a:p>
                      <a:endParaRPr lang="en-GB"/>
                    </a:p>
                  </a:txBody>
                  <a:tcPr/>
                </a:tc>
                <a:tc>
                  <a:txBody>
                    <a:bodyPr/>
                    <a:lstStyle/>
                    <a:p>
                      <a:pPr>
                        <a:lnSpc>
                          <a:spcPct val="110000"/>
                        </a:lnSpc>
                        <a:spcAft>
                          <a:spcPts val="0"/>
                        </a:spcAft>
                      </a:pPr>
                      <a:r>
                        <a:rPr lang="en-GB" sz="1600" u="sng" dirty="0">
                          <a:effectLst/>
                        </a:rPr>
                        <a:t>NEW </a:t>
                      </a:r>
                      <a:r>
                        <a:rPr lang="en-GB" sz="1600" dirty="0">
                          <a:effectLst/>
                        </a:rPr>
                        <a:t>Residents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Hours Per Year</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u="sng" dirty="0">
                          <a:effectLst/>
                        </a:rPr>
                        <a:t>NEW </a:t>
                      </a:r>
                      <a:r>
                        <a:rPr lang="en-GB" sz="1600" dirty="0">
                          <a:effectLst/>
                        </a:rPr>
                        <a:t>Residents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Hours Per ½ Year</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0074404"/>
                  </a:ext>
                </a:extLst>
              </a:tr>
              <a:tr h="190500">
                <a:tc>
                  <a:txBody>
                    <a:bodyPr/>
                    <a:lstStyle/>
                    <a:p>
                      <a:pPr algn="r">
                        <a:lnSpc>
                          <a:spcPct val="110000"/>
                        </a:lnSpc>
                        <a:spcAft>
                          <a:spcPts val="0"/>
                        </a:spcAft>
                      </a:pPr>
                      <a:r>
                        <a:rPr lang="en-GB" sz="1600" dirty="0">
                          <a:effectLst/>
                        </a:rPr>
                        <a:t>TOTAL</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825</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59,772</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558</a:t>
                      </a:r>
                      <a:endParaRPr lang="en-GB"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25,524</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326827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43448783"/>
              </p:ext>
            </p:extLst>
          </p:nvPr>
        </p:nvGraphicFramePr>
        <p:xfrm>
          <a:off x="367527" y="2951876"/>
          <a:ext cx="6566521" cy="764286"/>
        </p:xfrm>
        <a:graphic>
          <a:graphicData uri="http://schemas.openxmlformats.org/drawingml/2006/table">
            <a:tbl>
              <a:tblPr firstRow="1" firstCol="1" bandRow="1">
                <a:tableStyleId>{073A0DAA-6AF3-43AB-8588-CEC1D06C72B9}</a:tableStyleId>
              </a:tblPr>
              <a:tblGrid>
                <a:gridCol w="728013">
                  <a:extLst>
                    <a:ext uri="{9D8B030D-6E8A-4147-A177-3AD203B41FA5}">
                      <a16:colId xmlns:a16="http://schemas.microsoft.com/office/drawing/2014/main" val="2513310254"/>
                    </a:ext>
                  </a:extLst>
                </a:gridCol>
                <a:gridCol w="1436624">
                  <a:extLst>
                    <a:ext uri="{9D8B030D-6E8A-4147-A177-3AD203B41FA5}">
                      <a16:colId xmlns:a16="http://schemas.microsoft.com/office/drawing/2014/main" val="864501309"/>
                    </a:ext>
                  </a:extLst>
                </a:gridCol>
                <a:gridCol w="1391349">
                  <a:extLst>
                    <a:ext uri="{9D8B030D-6E8A-4147-A177-3AD203B41FA5}">
                      <a16:colId xmlns:a16="http://schemas.microsoft.com/office/drawing/2014/main" val="1103070912"/>
                    </a:ext>
                  </a:extLst>
                </a:gridCol>
                <a:gridCol w="1436624">
                  <a:extLst>
                    <a:ext uri="{9D8B030D-6E8A-4147-A177-3AD203B41FA5}">
                      <a16:colId xmlns:a16="http://schemas.microsoft.com/office/drawing/2014/main" val="769504833"/>
                    </a:ext>
                  </a:extLst>
                </a:gridCol>
                <a:gridCol w="1573911">
                  <a:extLst>
                    <a:ext uri="{9D8B030D-6E8A-4147-A177-3AD203B41FA5}">
                      <a16:colId xmlns:a16="http://schemas.microsoft.com/office/drawing/2014/main" val="340441841"/>
                    </a:ext>
                  </a:extLst>
                </a:gridCol>
              </a:tblGrid>
              <a:tr h="190500">
                <a:tc rowSpan="2">
                  <a:txBody>
                    <a:bodyPr/>
                    <a:lstStyle/>
                    <a:p>
                      <a:pPr>
                        <a:lnSpc>
                          <a:spcPct val="110000"/>
                        </a:lnSpc>
                        <a:spcAft>
                          <a:spcPts val="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10000"/>
                        </a:lnSpc>
                        <a:spcAft>
                          <a:spcPts val="0"/>
                        </a:spcAft>
                      </a:pPr>
                      <a:r>
                        <a:rPr lang="en-GB" sz="1600" dirty="0">
                          <a:effectLst/>
                        </a:rPr>
                        <a:t>01.04.2023 - 31.03.2024</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10000"/>
                        </a:lnSpc>
                        <a:spcAft>
                          <a:spcPts val="0"/>
                        </a:spcAft>
                      </a:pPr>
                      <a:r>
                        <a:rPr lang="en-GB" sz="1600">
                          <a:effectLst/>
                        </a:rPr>
                        <a:t>01.04.2024 - 31.10.2024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200144940"/>
                  </a:ext>
                </a:extLst>
              </a:tr>
              <a:tr h="190500">
                <a:tc vMerge="1">
                  <a:txBody>
                    <a:bodyPr/>
                    <a:lstStyle/>
                    <a:p>
                      <a:endParaRPr lang="en-GB"/>
                    </a:p>
                  </a:txBody>
                  <a:tcPr/>
                </a:tc>
                <a:tc>
                  <a:txBody>
                    <a:bodyPr/>
                    <a:lstStyle/>
                    <a:p>
                      <a:pPr>
                        <a:lnSpc>
                          <a:spcPct val="110000"/>
                        </a:lnSpc>
                        <a:spcAft>
                          <a:spcPts val="0"/>
                        </a:spcAft>
                      </a:pPr>
                      <a:r>
                        <a:rPr lang="en-GB" sz="1600" u="sng" dirty="0">
                          <a:effectLst/>
                        </a:rPr>
                        <a:t>NEW </a:t>
                      </a:r>
                      <a:r>
                        <a:rPr lang="en-GB" sz="1600" dirty="0">
                          <a:effectLst/>
                        </a:rPr>
                        <a:t>Residents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Hours Per Year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u="sng" dirty="0">
                          <a:effectLst/>
                        </a:rPr>
                        <a:t>NEW </a:t>
                      </a:r>
                      <a:r>
                        <a:rPr lang="en-GB" sz="1600" dirty="0">
                          <a:effectLst/>
                        </a:rPr>
                        <a:t>Residents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Hours Per ½ Year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2097795"/>
                  </a:ext>
                </a:extLst>
              </a:tr>
              <a:tr h="190500">
                <a:tc>
                  <a:txBody>
                    <a:bodyPr/>
                    <a:lstStyle/>
                    <a:p>
                      <a:pPr algn="r">
                        <a:lnSpc>
                          <a:spcPct val="110000"/>
                        </a:lnSpc>
                        <a:spcAft>
                          <a:spcPts val="0"/>
                        </a:spcAft>
                      </a:pPr>
                      <a:r>
                        <a:rPr lang="en-GB" sz="1600" dirty="0">
                          <a:effectLst/>
                        </a:rPr>
                        <a:t>TOTAL</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292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100,460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194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68,848</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167892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031824841"/>
              </p:ext>
            </p:extLst>
          </p:nvPr>
        </p:nvGraphicFramePr>
        <p:xfrm>
          <a:off x="390563" y="4408745"/>
          <a:ext cx="9590979" cy="1019048"/>
        </p:xfrm>
        <a:graphic>
          <a:graphicData uri="http://schemas.openxmlformats.org/drawingml/2006/table">
            <a:tbl>
              <a:tblPr firstRow="1" firstCol="1" bandRow="1">
                <a:tableStyleId>{073A0DAA-6AF3-43AB-8588-CEC1D06C72B9}</a:tableStyleId>
              </a:tblPr>
              <a:tblGrid>
                <a:gridCol w="975995">
                  <a:extLst>
                    <a:ext uri="{9D8B030D-6E8A-4147-A177-3AD203B41FA5}">
                      <a16:colId xmlns:a16="http://schemas.microsoft.com/office/drawing/2014/main" val="56037683"/>
                    </a:ext>
                  </a:extLst>
                </a:gridCol>
                <a:gridCol w="1407795">
                  <a:extLst>
                    <a:ext uri="{9D8B030D-6E8A-4147-A177-3AD203B41FA5}">
                      <a16:colId xmlns:a16="http://schemas.microsoft.com/office/drawing/2014/main" val="117053777"/>
                    </a:ext>
                  </a:extLst>
                </a:gridCol>
                <a:gridCol w="1391349">
                  <a:extLst>
                    <a:ext uri="{9D8B030D-6E8A-4147-A177-3AD203B41FA5}">
                      <a16:colId xmlns:a16="http://schemas.microsoft.com/office/drawing/2014/main" val="1442611737"/>
                    </a:ext>
                  </a:extLst>
                </a:gridCol>
                <a:gridCol w="1402271">
                  <a:extLst>
                    <a:ext uri="{9D8B030D-6E8A-4147-A177-3AD203B41FA5}">
                      <a16:colId xmlns:a16="http://schemas.microsoft.com/office/drawing/2014/main" val="3332071652"/>
                    </a:ext>
                  </a:extLst>
                </a:gridCol>
                <a:gridCol w="1391349">
                  <a:extLst>
                    <a:ext uri="{9D8B030D-6E8A-4147-A177-3AD203B41FA5}">
                      <a16:colId xmlns:a16="http://schemas.microsoft.com/office/drawing/2014/main" val="3591627651"/>
                    </a:ext>
                  </a:extLst>
                </a:gridCol>
                <a:gridCol w="1402271">
                  <a:extLst>
                    <a:ext uri="{9D8B030D-6E8A-4147-A177-3AD203B41FA5}">
                      <a16:colId xmlns:a16="http://schemas.microsoft.com/office/drawing/2014/main" val="3240946374"/>
                    </a:ext>
                  </a:extLst>
                </a:gridCol>
                <a:gridCol w="1619949">
                  <a:extLst>
                    <a:ext uri="{9D8B030D-6E8A-4147-A177-3AD203B41FA5}">
                      <a16:colId xmlns:a16="http://schemas.microsoft.com/office/drawing/2014/main" val="3245115898"/>
                    </a:ext>
                  </a:extLst>
                </a:gridCol>
              </a:tblGrid>
              <a:tr h="0">
                <a:tc>
                  <a:txBody>
                    <a:bodyPr/>
                    <a:lstStyle/>
                    <a:p>
                      <a:pPr>
                        <a:lnSpc>
                          <a:spcPct val="110000"/>
                        </a:lnSpc>
                        <a:spcAft>
                          <a:spcPts val="0"/>
                        </a:spcAft>
                      </a:pP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4">
                  <a:txBody>
                    <a:bodyPr/>
                    <a:lstStyle/>
                    <a:p>
                      <a:pPr algn="ctr">
                        <a:lnSpc>
                          <a:spcPct val="110000"/>
                        </a:lnSpc>
                        <a:spcAft>
                          <a:spcPts val="0"/>
                        </a:spcAft>
                      </a:pPr>
                      <a:r>
                        <a:rPr lang="en-GB" sz="1600">
                          <a:effectLst/>
                        </a:rPr>
                        <a:t>01..04.2023 – 31.03.2025</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lnSpc>
                          <a:spcPct val="110000"/>
                        </a:lnSpc>
                        <a:spcAft>
                          <a:spcPts val="0"/>
                        </a:spcAft>
                      </a:pPr>
                      <a:r>
                        <a:rPr lang="en-GB" sz="1600">
                          <a:effectLst/>
                        </a:rPr>
                        <a:t>01.04.2024 – 30.09.2024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706904802"/>
                  </a:ext>
                </a:extLst>
              </a:tr>
              <a:tr h="0">
                <a:tc>
                  <a:txBody>
                    <a:bodyPr/>
                    <a:lstStyle/>
                    <a:p>
                      <a:pPr>
                        <a:lnSpc>
                          <a:spcPct val="110000"/>
                        </a:lnSpc>
                        <a:spcAft>
                          <a:spcPts val="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10000"/>
                        </a:lnSpc>
                        <a:spcAft>
                          <a:spcPts val="0"/>
                        </a:spcAft>
                      </a:pPr>
                      <a:r>
                        <a:rPr lang="en-GB" sz="1600">
                          <a:effectLst/>
                        </a:rPr>
                        <a:t>Children and Young People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10000"/>
                        </a:lnSpc>
                        <a:spcAft>
                          <a:spcPts val="0"/>
                        </a:spcAft>
                      </a:pPr>
                      <a:r>
                        <a:rPr lang="en-GB" sz="1600">
                          <a:effectLst/>
                        </a:rPr>
                        <a:t>Adults</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10000"/>
                        </a:lnSpc>
                        <a:spcAft>
                          <a:spcPts val="0"/>
                        </a:spcAft>
                      </a:pPr>
                      <a:r>
                        <a:rPr lang="en-GB" sz="1600" dirty="0">
                          <a:effectLst/>
                        </a:rPr>
                        <a:t>Adults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542383360"/>
                  </a:ext>
                </a:extLst>
              </a:tr>
              <a:tr h="0">
                <a:tc>
                  <a:txBody>
                    <a:bodyPr/>
                    <a:lstStyle/>
                    <a:p>
                      <a:pPr>
                        <a:lnSpc>
                          <a:spcPct val="110000"/>
                        </a:lnSpc>
                        <a:spcAft>
                          <a:spcPts val="0"/>
                        </a:spcAft>
                      </a:pPr>
                      <a:r>
                        <a:rPr lang="en-GB" sz="1600">
                          <a:effectLst/>
                        </a:rPr>
                        <a:t> </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NEW Residents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Hours Per Year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NEW Residents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Hours Per Year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NEW Residents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Hours Per ½  Year</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3421996"/>
                  </a:ext>
                </a:extLst>
              </a:tr>
              <a:tr h="0">
                <a:tc>
                  <a:txBody>
                    <a:bodyPr/>
                    <a:lstStyle/>
                    <a:p>
                      <a:pPr>
                        <a:lnSpc>
                          <a:spcPct val="110000"/>
                        </a:lnSpc>
                        <a:spcAft>
                          <a:spcPts val="0"/>
                        </a:spcAft>
                      </a:pPr>
                      <a:r>
                        <a:rPr lang="en-GB" sz="1600" dirty="0">
                          <a:effectLst/>
                        </a:rPr>
                        <a:t>TOTAL</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40</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46,228</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68</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34,334</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a:effectLst/>
                        </a:rPr>
                        <a:t>192</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0000"/>
                        </a:lnSpc>
                        <a:spcAft>
                          <a:spcPts val="0"/>
                        </a:spcAft>
                      </a:pPr>
                      <a:r>
                        <a:rPr lang="en-GB" sz="1600" dirty="0">
                          <a:effectLst/>
                        </a:rPr>
                        <a:t>35,256</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5760330"/>
                  </a:ext>
                </a:extLst>
              </a:tr>
            </a:tbl>
          </a:graphicData>
        </a:graphic>
      </p:graphicFrame>
    </p:spTree>
    <p:extLst>
      <p:ext uri="{BB962C8B-B14F-4D97-AF65-F5344CB8AC3E}">
        <p14:creationId xmlns:p14="http://schemas.microsoft.com/office/powerpoint/2010/main" val="5910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p:txBody>
          <a:bodyPr/>
          <a:lstStyle/>
          <a:p>
            <a:r>
              <a:rPr lang="en-US" dirty="0">
                <a:solidFill>
                  <a:schemeClr val="tx1"/>
                </a:solidFill>
              </a:rPr>
              <a:t>Supply</a:t>
            </a:r>
          </a:p>
        </p:txBody>
      </p:sp>
      <p:sp>
        <p:nvSpPr>
          <p:cNvPr id="3" name="TextBox 2"/>
          <p:cNvSpPr txBox="1"/>
          <p:nvPr/>
        </p:nvSpPr>
        <p:spPr>
          <a:xfrm>
            <a:off x="386133" y="1269634"/>
            <a:ext cx="11244509" cy="2339102"/>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US" sz="1600" dirty="0"/>
              <a:t>98% of Home Care Services are commissioned via the Agreement, and the Directorate has sufficient (and in some cases) excess supply to meet its demand. </a:t>
            </a:r>
          </a:p>
          <a:p>
            <a:pPr fontAlgn="base"/>
            <a:endParaRPr lang="en-US" sz="1600" dirty="0"/>
          </a:p>
          <a:p>
            <a:pPr marL="285750" indent="-285750" fontAlgn="base">
              <a:buFont typeface="Arial" panose="020B0604020202020204" pitchFamily="34" charset="0"/>
              <a:buChar char="•"/>
            </a:pPr>
            <a:r>
              <a:rPr lang="en-US" sz="1600" dirty="0"/>
              <a:t>21 / 23 Providers are CQC registered ‘Good’. </a:t>
            </a:r>
            <a:endParaRPr lang="en-US" sz="1600" dirty="0">
              <a:ea typeface="Calibri"/>
              <a:cs typeface="Calibri"/>
            </a:endParaRPr>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GB" sz="1600" dirty="0"/>
              <a:t>12 / 23 Providers are based in Newham.</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r>
              <a:rPr lang="en-GB" sz="1600" dirty="0"/>
              <a:t>75% of Care Workers are Newham residents (the majority of which are women of ethnic minority heritage).</a:t>
            </a:r>
          </a:p>
          <a:p>
            <a:pPr marL="285750" indent="-285750">
              <a:buFontTx/>
              <a:buChar char="-"/>
            </a:pPr>
            <a:endParaRPr lang="en-GB" dirty="0"/>
          </a:p>
        </p:txBody>
      </p:sp>
    </p:spTree>
    <p:extLst>
      <p:ext uri="{BB962C8B-B14F-4D97-AF65-F5344CB8AC3E}">
        <p14:creationId xmlns:p14="http://schemas.microsoft.com/office/powerpoint/2010/main" val="346660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a:xfrm>
            <a:off x="374970" y="337509"/>
            <a:ext cx="11354348" cy="744585"/>
          </a:xfrm>
        </p:spPr>
        <p:txBody>
          <a:bodyPr>
            <a:noAutofit/>
          </a:bodyPr>
          <a:lstStyle/>
          <a:p>
            <a:r>
              <a:rPr lang="en-US" dirty="0">
                <a:solidFill>
                  <a:schemeClr val="tx1"/>
                </a:solidFill>
                <a:latin typeface="Arial"/>
                <a:cs typeface="Arial"/>
              </a:rPr>
              <a:t>Commissioning Priority 1: </a:t>
            </a:r>
            <a:r>
              <a:rPr lang="en-US" err="1">
                <a:solidFill>
                  <a:schemeClr val="tx1"/>
                </a:solidFill>
                <a:latin typeface="Arial"/>
                <a:cs typeface="Arial"/>
              </a:rPr>
              <a:t>Reablement</a:t>
            </a:r>
            <a:endParaRPr lang="en-US">
              <a:solidFill>
                <a:schemeClr val="tx1"/>
              </a:solidFill>
              <a:latin typeface="Arial"/>
              <a:cs typeface="Arial"/>
            </a:endParaRPr>
          </a:p>
        </p:txBody>
      </p:sp>
      <p:sp>
        <p:nvSpPr>
          <p:cNvPr id="4" name="TextBox 3"/>
          <p:cNvSpPr txBox="1"/>
          <p:nvPr/>
        </p:nvSpPr>
        <p:spPr>
          <a:xfrm>
            <a:off x="374970" y="1407781"/>
            <a:ext cx="11281986" cy="3046988"/>
          </a:xfrm>
          <a:prstGeom prst="rect">
            <a:avLst/>
          </a:prstGeom>
          <a:noFill/>
        </p:spPr>
        <p:txBody>
          <a:bodyPr wrap="square" rtlCol="0">
            <a:spAutoFit/>
          </a:bodyPr>
          <a:lstStyle/>
          <a:p>
            <a:pPr marL="285750" indent="-285750" fontAlgn="base">
              <a:buFont typeface="Arial" panose="020B0604020202020204" pitchFamily="34" charset="0"/>
              <a:buChar char="•"/>
            </a:pPr>
            <a:r>
              <a:rPr lang="en-GB" sz="1600" dirty="0" err="1"/>
              <a:t>Reablement</a:t>
            </a:r>
            <a:r>
              <a:rPr lang="en-GB" sz="1600" dirty="0"/>
              <a:t> Packages have been purchased via the Agreement since January 2022.</a:t>
            </a:r>
          </a:p>
          <a:p>
            <a:endParaRPr lang="en-GB" sz="1600" dirty="0"/>
          </a:p>
          <a:p>
            <a:pPr marL="285750" indent="-285750">
              <a:buFont typeface="Arial" panose="020B0604020202020204" pitchFamily="34" charset="0"/>
              <a:buChar char="•"/>
            </a:pPr>
            <a:r>
              <a:rPr lang="en-GB" sz="1600" dirty="0"/>
              <a:t>The average length of a Reablement intervention in 2023/24 was six weeks; and four weeks in the first six months of 2024/25.  </a:t>
            </a:r>
          </a:p>
          <a:p>
            <a:endParaRPr lang="en-GB" sz="1600" dirty="0"/>
          </a:p>
          <a:p>
            <a:pPr marL="285750" indent="-285750" fontAlgn="base">
              <a:buFont typeface="Arial" panose="020B0604020202020204" pitchFamily="34" charset="0"/>
              <a:buChar char="•"/>
            </a:pPr>
            <a:r>
              <a:rPr lang="en-GB" sz="1600" dirty="0"/>
              <a:t>Steps are being taken to increase the number of residents receiving a Reablement intervention prior to being offered Long Term Care; and the Directorate is looking to purchase in the region of 1,000 </a:t>
            </a:r>
            <a:r>
              <a:rPr lang="en-GB" sz="1600" dirty="0" err="1"/>
              <a:t>Reablement</a:t>
            </a:r>
            <a:r>
              <a:rPr lang="en-GB" sz="1600" dirty="0"/>
              <a:t> Packages a year from 2025/26 onward.</a:t>
            </a:r>
          </a:p>
          <a:p>
            <a:endParaRPr lang="en-GB" sz="1600" dirty="0"/>
          </a:p>
          <a:p>
            <a:pPr marL="285750" indent="-285750" fontAlgn="base">
              <a:buFont typeface="Arial" panose="020B0604020202020204" pitchFamily="34" charset="0"/>
              <a:buChar char="•"/>
            </a:pPr>
            <a:r>
              <a:rPr lang="en-GB" sz="1600" dirty="0"/>
              <a:t>The Directorate is also looking to improve the quality and impact of </a:t>
            </a:r>
            <a:r>
              <a:rPr lang="en-GB" sz="1600" dirty="0" err="1"/>
              <a:t>Reablement</a:t>
            </a:r>
            <a:r>
              <a:rPr lang="en-GB" sz="1600" dirty="0"/>
              <a:t> and as such the tender comprises a </a:t>
            </a:r>
            <a:r>
              <a:rPr lang="en-GB" sz="1600" dirty="0" err="1"/>
              <a:t>Reablement</a:t>
            </a:r>
            <a:r>
              <a:rPr lang="en-GB" sz="1600" dirty="0"/>
              <a:t> Lot (looking to award a contract to a minimum of two Providers and maximum of four).  </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r>
              <a:rPr lang="en-GB" sz="1600" dirty="0"/>
              <a:t>Over time the Directorate expects to see a reduction in the number of residents receiving Long Term Care, as its Reablement offer increases and becomes more effective. </a:t>
            </a:r>
          </a:p>
        </p:txBody>
      </p:sp>
    </p:spTree>
    <p:extLst>
      <p:ext uri="{BB962C8B-B14F-4D97-AF65-F5344CB8AC3E}">
        <p14:creationId xmlns:p14="http://schemas.microsoft.com/office/powerpoint/2010/main" val="332059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a:xfrm>
            <a:off x="348656" y="390137"/>
            <a:ext cx="9144000" cy="744585"/>
          </a:xfrm>
        </p:spPr>
        <p:txBody>
          <a:bodyPr>
            <a:normAutofit/>
          </a:bodyPr>
          <a:lstStyle/>
          <a:p>
            <a:r>
              <a:rPr lang="en-GB" dirty="0">
                <a:solidFill>
                  <a:schemeClr val="tx1"/>
                </a:solidFill>
                <a:latin typeface="Arial"/>
                <a:cs typeface="Arial"/>
              </a:rPr>
              <a:t>Commissioning Priority 2: All Age</a:t>
            </a:r>
            <a:endParaRPr lang="en-US">
              <a:solidFill>
                <a:schemeClr val="tx1"/>
              </a:solidFill>
              <a:latin typeface="Arial"/>
              <a:cs typeface="Arial"/>
            </a:endParaRPr>
          </a:p>
        </p:txBody>
      </p:sp>
      <p:sp>
        <p:nvSpPr>
          <p:cNvPr id="6" name="TextBox 5"/>
          <p:cNvSpPr txBox="1"/>
          <p:nvPr/>
        </p:nvSpPr>
        <p:spPr>
          <a:xfrm>
            <a:off x="407863" y="1427516"/>
            <a:ext cx="11281986" cy="2585323"/>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en-GB" sz="1600" dirty="0"/>
              <a:t>Home Care in Newham is current commissioned separately for Children and Young People and Adults. This can result in a fragmented transition from child to adulthood (as Providers may change at 18) and undermines the Directorate's ambition to embed a Strength Based approach and maximise independence early on. </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r>
              <a:rPr lang="en-GB" sz="1600" dirty="0"/>
              <a:t>The Directorate is also looking to address this by having an All-Age Lot within its tender (looking to award a contract to two Lead Providers supported by an Approved Provider List of two Providers).  </a:t>
            </a:r>
          </a:p>
          <a:p>
            <a:pPr marL="285750" indent="-285750" fontAlgn="base">
              <a:buFont typeface="Arial" panose="020B0604020202020204" pitchFamily="34" charset="0"/>
              <a:buChar char="•"/>
            </a:pPr>
            <a:endParaRPr lang="en-GB" sz="1600" dirty="0"/>
          </a:p>
          <a:p>
            <a:pPr marL="285750" indent="-285750" fontAlgn="base">
              <a:buFont typeface="Arial" panose="020B0604020202020204" pitchFamily="34" charset="0"/>
              <a:buChar char="•"/>
            </a:pPr>
            <a:r>
              <a:rPr lang="en-GB" sz="1600" dirty="0"/>
              <a:t>The Directorate expects this to reduce the amount of Long Term Care required for Autistic residents and those with Learning Disabilities and Mental Health needs, as they are supported to be more independent earlier on in their lives.</a:t>
            </a:r>
          </a:p>
          <a:p>
            <a:endParaRPr lang="en-GB" dirty="0"/>
          </a:p>
        </p:txBody>
      </p:sp>
    </p:spTree>
    <p:extLst>
      <p:ext uri="{BB962C8B-B14F-4D97-AF65-F5344CB8AC3E}">
        <p14:creationId xmlns:p14="http://schemas.microsoft.com/office/powerpoint/2010/main" val="128713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F666-64BB-1DFF-06F3-4B233AA0DE30}"/>
              </a:ext>
            </a:extLst>
          </p:cNvPr>
          <p:cNvSpPr>
            <a:spLocks noGrp="1"/>
          </p:cNvSpPr>
          <p:nvPr>
            <p:ph type="ctrTitle"/>
          </p:nvPr>
        </p:nvSpPr>
        <p:spPr>
          <a:xfrm>
            <a:off x="399289" y="469077"/>
            <a:ext cx="11328035" cy="744585"/>
          </a:xfrm>
        </p:spPr>
        <p:txBody>
          <a:bodyPr>
            <a:normAutofit/>
          </a:bodyPr>
          <a:lstStyle/>
          <a:p>
            <a:r>
              <a:rPr lang="en-GB" dirty="0">
                <a:solidFill>
                  <a:schemeClr val="tx1"/>
                </a:solidFill>
                <a:latin typeface="Arial"/>
                <a:cs typeface="Arial"/>
              </a:rPr>
              <a:t>Commissioning Priority 3: Trusted Assessor</a:t>
            </a:r>
            <a:endParaRPr lang="en-US">
              <a:solidFill>
                <a:schemeClr val="tx1"/>
              </a:solidFill>
              <a:latin typeface="Arial"/>
              <a:cs typeface="Arial"/>
            </a:endParaRPr>
          </a:p>
        </p:txBody>
      </p:sp>
      <p:sp>
        <p:nvSpPr>
          <p:cNvPr id="5" name="TextBox 4"/>
          <p:cNvSpPr txBox="1"/>
          <p:nvPr/>
        </p:nvSpPr>
        <p:spPr>
          <a:xfrm>
            <a:off x="447332" y="1364966"/>
            <a:ext cx="11279992" cy="4524315"/>
          </a:xfrm>
          <a:prstGeom prst="rect">
            <a:avLst/>
          </a:prstGeom>
          <a:noFill/>
        </p:spPr>
        <p:txBody>
          <a:bodyPr wrap="square" lIns="91440" tIns="45720" rIns="91440" bIns="45720" rtlCol="0" anchor="t">
            <a:spAutoFit/>
          </a:bodyPr>
          <a:lstStyle/>
          <a:p>
            <a:r>
              <a:rPr lang="en-GB" sz="1600" dirty="0"/>
              <a:t>The Directorate recognises that each resident is unique and has different needs, circumstances and preferences. Moreover, these needs are not static and resident care and support should be adaptive and flexible to meet them. The Directorate is keen to enable its Providers to agree and implement adjustments for and with the residents’ consent - supporting the ethos of an outcome-focussed and enabling service model.</a:t>
            </a:r>
          </a:p>
          <a:p>
            <a:endParaRPr lang="en-GB" sz="1600" dirty="0"/>
          </a:p>
          <a:p>
            <a:r>
              <a:rPr lang="en-GB" sz="1600" dirty="0"/>
              <a:t>The Trusted Assessor function is an enhanced role that seeks to improve care practice and enable career progression within the Provider’s organisation / Health and Social Care. It expands the role of ‘Care Coordinator’ to be able to take initiative through the careful observation, risk assessment and monitoring of residents’ abilities and strengths on an ongoing basis. </a:t>
            </a:r>
          </a:p>
          <a:p>
            <a:endParaRPr lang="en-GB" sz="1600" dirty="0"/>
          </a:p>
          <a:p>
            <a:r>
              <a:rPr lang="en-GB" sz="1600" dirty="0"/>
              <a:t>The Trusted Assessor Protocol has been refreshed to:</a:t>
            </a:r>
          </a:p>
          <a:p>
            <a:endParaRPr lang="en-GB" sz="1600" dirty="0"/>
          </a:p>
          <a:p>
            <a:pPr marL="285750" indent="-285750">
              <a:buFont typeface="Arial" panose="020B0604020202020204" pitchFamily="34" charset="0"/>
              <a:buChar char="•"/>
            </a:pPr>
            <a:r>
              <a:rPr lang="en-GB" sz="1600" dirty="0"/>
              <a:t>ask Trusted Assessors to undertake the function for a minimum of seven hours a week and reduce a minimum of around 200 hours of care and support per year - within a programme of work stipulated by the Directorate;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work with the Integrated Care System and training providers to develop a bespoke apprenticeship route; upskilling Care Workers to deliver additional integrated functions (i.e. low level ‘health’ functions);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improve the gain share arrangement to ensure financial benefits filter down to the Trusted Assessors themselves.</a:t>
            </a:r>
            <a:endParaRPr lang="en-GB" dirty="0"/>
          </a:p>
        </p:txBody>
      </p:sp>
      <p:pic>
        <p:nvPicPr>
          <p:cNvPr id="4" name="Picture 3" descr="cid:image002.jpg@01DABD95.06816110"/>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48657" y="5830187"/>
            <a:ext cx="1782445" cy="881380"/>
          </a:xfrm>
          <a:prstGeom prst="rect">
            <a:avLst/>
          </a:prstGeom>
          <a:noFill/>
          <a:ln>
            <a:noFill/>
          </a:ln>
        </p:spPr>
      </p:pic>
    </p:spTree>
    <p:extLst>
      <p:ext uri="{BB962C8B-B14F-4D97-AF65-F5344CB8AC3E}">
        <p14:creationId xmlns:p14="http://schemas.microsoft.com/office/powerpoint/2010/main" val="4060815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4ADD228A-ABD7-4D49-BECA-5B022A830E6C}"/>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5F758717DFF44A8C2C0023C87ED0F7" ma:contentTypeVersion="8" ma:contentTypeDescription="Create a new document." ma:contentTypeScope="" ma:versionID="9efaf8d9cc77206af5f86dad8bb93277">
  <xsd:schema xmlns:xsd="http://www.w3.org/2001/XMLSchema" xmlns:xs="http://www.w3.org/2001/XMLSchema" xmlns:p="http://schemas.microsoft.com/office/2006/metadata/properties" xmlns:ns2="bbbab6f7-7512-47c4-980a-5a35810d9f0e" xmlns:ns3="6361206b-3f8a-4b08-978e-0d3652f38ba9" targetNamespace="http://schemas.microsoft.com/office/2006/metadata/properties" ma:root="true" ma:fieldsID="f4fe30e535b1fc5d5ee4b5f7590e7b11" ns2:_="" ns3:_="">
    <xsd:import namespace="bbbab6f7-7512-47c4-980a-5a35810d9f0e"/>
    <xsd:import namespace="6361206b-3f8a-4b08-978e-0d3652f38b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ab6f7-7512-47c4-980a-5a35810d9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1206b-3f8a-4b08-978e-0d3652f38b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2.xml><?xml version="1.0" encoding="utf-8"?>
<ds:datastoreItem xmlns:ds="http://schemas.openxmlformats.org/officeDocument/2006/customXml" ds:itemID="{A665E2F4-4FC3-4A28-9E59-7CB6D813BB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ab6f7-7512-47c4-980a-5a35810d9f0e"/>
    <ds:schemaRef ds:uri="6361206b-3f8a-4b08-978e-0d3652f38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D02317-CF5E-42A8-B3B9-6A2C8BE8E29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83090c1-7056-4966-9be4-04304ac486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1523</TotalTime>
  <Words>974</Words>
  <Application>Microsoft Office PowerPoint</Application>
  <PresentationFormat>Widescreen</PresentationFormat>
  <Paragraphs>114</Paragraphs>
  <Slides>7</Slides>
  <Notes>1</Notes>
  <HiddenSlides>0</HiddenSlides>
  <MMClips>0</MMClips>
  <ScaleCrop>false</ScaleCrop>
  <HeadingPairs>
    <vt:vector size="4" baseType="variant">
      <vt:variant>
        <vt:lpstr>Theme</vt:lpstr>
      </vt:variant>
      <vt:variant>
        <vt:i4>12</vt:i4>
      </vt:variant>
      <vt:variant>
        <vt:lpstr>Slide Titles</vt:lpstr>
      </vt:variant>
      <vt:variant>
        <vt:i4>7</vt:i4>
      </vt:variant>
    </vt:vector>
  </HeadingPairs>
  <TitlesOfParts>
    <vt:vector size="19" baseType="lpstr">
      <vt:lpstr>Office Theme</vt:lpstr>
      <vt:lpstr>4_Custom Design</vt:lpstr>
      <vt:lpstr>Custom Design</vt:lpstr>
      <vt:lpstr>1_Custom Design</vt:lpstr>
      <vt:lpstr>2_Custom Design</vt:lpstr>
      <vt:lpstr>3_Custom Design</vt:lpstr>
      <vt:lpstr>5_Custom Design</vt:lpstr>
      <vt:lpstr>6_Custom Design</vt:lpstr>
      <vt:lpstr>7_Custom Design</vt:lpstr>
      <vt:lpstr>8_Custom Design</vt:lpstr>
      <vt:lpstr>9_Custom Design</vt:lpstr>
      <vt:lpstr>10_Custom Design</vt:lpstr>
      <vt:lpstr>Market Position Statement   Independent Living Support Service (Home Care)  UPDATED January 2025</vt:lpstr>
      <vt:lpstr>Overview</vt:lpstr>
      <vt:lpstr>Demand</vt:lpstr>
      <vt:lpstr>Supply</vt:lpstr>
      <vt:lpstr>Commissioning Priority 1: Reablement</vt:lpstr>
      <vt:lpstr>Commissioning Priority 2: All Age</vt:lpstr>
      <vt:lpstr>Commissioning Priority 3: Trusted Assessor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dc:title>
  <dc:creator>Inderjit Puaar</dc:creator>
  <cp:lastModifiedBy>Lydia Drummond</cp:lastModifiedBy>
  <cp:revision>303</cp:revision>
  <dcterms:created xsi:type="dcterms:W3CDTF">2023-10-09T13:23:20Z</dcterms:created>
  <dcterms:modified xsi:type="dcterms:W3CDTF">2025-02-06T15:06:19Z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0x010100C75F758717DFF44A8C2C0023C87ED0F7</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