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La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hKLWTebrHvayCfC6d5LPimE1Su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Lato-bold.fntdata"/><Relationship Id="rId12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Lato-boldItalic.fntdata"/><Relationship Id="rId14" Type="http://schemas.openxmlformats.org/officeDocument/2006/relationships/font" Target="fonts/Lato-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1251caa500ae08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1251caa500ae08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3093a176209ab9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73093a176209ab9f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1251caa500ae08a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1251caa500ae08a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1251caa500ae08a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1251caa500ae08a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1251caa500ae08a_79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61251caa500ae08a_79"/>
          <p:cNvSpPr txBox="1"/>
          <p:nvPr>
            <p:ph type="title"/>
          </p:nvPr>
        </p:nvSpPr>
        <p:spPr>
          <a:xfrm>
            <a:off x="415600" y="521800"/>
            <a:ext cx="11360700" cy="834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g61251caa500ae08a_7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g61251caa500ae08a_79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1251caa500ae08a_84"/>
          <p:cNvSpPr/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7" name="Google Shape;87;g61251caa500ae08a_84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" name="Google Shape;88;g61251caa500ae08a_84"/>
          <p:cNvSpPr txBox="1"/>
          <p:nvPr>
            <p:ph type="title"/>
          </p:nvPr>
        </p:nvSpPr>
        <p:spPr>
          <a:xfrm>
            <a:off x="354000" y="1477267"/>
            <a:ext cx="5393700" cy="2244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89" name="Google Shape;89;g61251caa500ae08a_84"/>
          <p:cNvSpPr txBox="1"/>
          <p:nvPr>
            <p:ph idx="1" type="subTitle"/>
          </p:nvPr>
        </p:nvSpPr>
        <p:spPr>
          <a:xfrm>
            <a:off x="354000" y="3793601"/>
            <a:ext cx="5393700" cy="179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0" name="Google Shape;90;g61251caa500ae08a_84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g61251caa500ae08a_84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735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1251caa500ae08a_0"/>
          <p:cNvSpPr txBox="1"/>
          <p:nvPr>
            <p:ph type="title"/>
          </p:nvPr>
        </p:nvSpPr>
        <p:spPr>
          <a:xfrm>
            <a:off x="415600" y="521800"/>
            <a:ext cx="11360700" cy="834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About Compost London </a:t>
            </a:r>
            <a:endParaRPr/>
          </a:p>
        </p:txBody>
      </p:sp>
      <p:sp>
        <p:nvSpPr>
          <p:cNvPr id="97" name="Google Shape;97;g61251caa500ae08a_0"/>
          <p:cNvSpPr txBox="1"/>
          <p:nvPr>
            <p:ph idx="1" type="body"/>
          </p:nvPr>
        </p:nvSpPr>
        <p:spPr>
          <a:xfrm>
            <a:off x="415600" y="1356600"/>
            <a:ext cx="11360700" cy="246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Compost exists to support Voluntary and Community Sector groups to grow, develop and thrive through a catalogue of expert support.</a:t>
            </a:r>
            <a:endParaRPr/>
          </a:p>
        </p:txBody>
      </p:sp>
      <p:sp>
        <p:nvSpPr>
          <p:cNvPr id="98" name="Google Shape;98;g61251caa500ae08a_0"/>
          <p:cNvSpPr txBox="1"/>
          <p:nvPr>
            <p:ph type="title"/>
          </p:nvPr>
        </p:nvSpPr>
        <p:spPr>
          <a:xfrm>
            <a:off x="415600" y="2767103"/>
            <a:ext cx="11360700" cy="834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About One Newham</a:t>
            </a:r>
            <a:endParaRPr/>
          </a:p>
        </p:txBody>
      </p:sp>
      <p:sp>
        <p:nvSpPr>
          <p:cNvPr id="99" name="Google Shape;99;g61251caa500ae08a_0"/>
          <p:cNvSpPr txBox="1"/>
          <p:nvPr>
            <p:ph idx="1" type="body"/>
          </p:nvPr>
        </p:nvSpPr>
        <p:spPr>
          <a:xfrm>
            <a:off x="415600" y="3602067"/>
            <a:ext cx="11360700" cy="267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One  Newham is a partnership network for the voluntary, community and faith sector.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We believe that everyone gains when we work together: organisations grow stronger, services become more responsive and people find their power. Our vision is of Newham as a place where people, organisations and services all collaborate to build fairer and stronger communities.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logo&#10;&#10;Description automatically generated" id="104" name="Google Shape;10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0769" y="6078078"/>
            <a:ext cx="1426096" cy="628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 txBox="1"/>
          <p:nvPr/>
        </p:nvSpPr>
        <p:spPr>
          <a:xfrm>
            <a:off x="1062182" y="692727"/>
            <a:ext cx="9652000" cy="3385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Working with Universities and Researchers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1. What do you want to get out of the arrangement?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Something done for you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Something done to your organisation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knowledge exchange</a:t>
            </a:r>
            <a:endParaRPr/>
          </a:p>
        </p:txBody>
      </p:sp>
      <p:sp>
        <p:nvSpPr>
          <p:cNvPr id="106" name="Google Shape;106;p1"/>
          <p:cNvSpPr txBox="1"/>
          <p:nvPr/>
        </p:nvSpPr>
        <p:spPr>
          <a:xfrm>
            <a:off x="5888182" y="3032185"/>
            <a:ext cx="4904509" cy="2954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2. Make this clear from the outset.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Have a vision of the end result and share this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Explain the parameters you are working with  - time, availability, access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Don’t just expect things to happen –  do an induction, fill in background information and check in.</a:t>
            </a:r>
            <a:endParaRPr/>
          </a:p>
        </p:txBody>
      </p:sp>
      <p:pic>
        <p:nvPicPr>
          <p:cNvPr descr="Girl in graduation cap and gown" id="107" name="Google Shape;10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9376" y="4078225"/>
            <a:ext cx="3870000" cy="2580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logo&#10;&#10;Description automatically generated" id="112" name="Google Shape;1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0769" y="6078078"/>
            <a:ext cx="1426096" cy="628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 txBox="1"/>
          <p:nvPr/>
        </p:nvSpPr>
        <p:spPr>
          <a:xfrm>
            <a:off x="776377" y="724619"/>
            <a:ext cx="9325155" cy="4647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Values needed on both sides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Understanding of each others worlds and the pressures they are operating with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Respect for each others knowledge and expertise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Willingness to learn from each other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Need to produce something useful for all needs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Women talking in office" id="114" name="Google Shape;114;p2"/>
          <p:cNvPicPr preferRelativeResize="0"/>
          <p:nvPr/>
        </p:nvPicPr>
        <p:blipFill rotWithShape="1">
          <a:blip r:embed="rId4">
            <a:alphaModFix amt="85000"/>
          </a:blip>
          <a:srcRect b="0" l="0" r="0" t="0"/>
          <a:stretch/>
        </p:blipFill>
        <p:spPr>
          <a:xfrm>
            <a:off x="6251072" y="2909453"/>
            <a:ext cx="4299697" cy="286789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logo&#10;&#10;Description automatically generated" id="119" name="Google Shape;1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0769" y="6078078"/>
            <a:ext cx="1426096" cy="628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1112808" y="733245"/>
            <a:ext cx="9920400" cy="56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Benefits of working with Universities and researchers</a:t>
            </a:r>
            <a:endParaRPr>
              <a:solidFill>
                <a:schemeClr val="accent4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 ideas and ways of looking at things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Latest thinking around your area of work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Staff  and volunteers see a different way of working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Rigorously tested evidence and analysis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Interested people as potential volunteers or organisational champions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thlete at finishing line in para-athletic competition" id="121" name="Google Shape;12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4953" y="2096655"/>
            <a:ext cx="4635478" cy="308956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73093a176209ab9f_0"/>
          <p:cNvPicPr preferRelativeResize="0"/>
          <p:nvPr/>
        </p:nvPicPr>
        <p:blipFill rotWithShape="1">
          <a:blip r:embed="rId3">
            <a:alphaModFix/>
          </a:blip>
          <a:srcRect b="0" l="30478" r="0" t="0"/>
          <a:stretch/>
        </p:blipFill>
        <p:spPr>
          <a:xfrm>
            <a:off x="-98062" y="0"/>
            <a:ext cx="62921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73093a176209ab9f_0"/>
          <p:cNvSpPr txBox="1"/>
          <p:nvPr>
            <p:ph idx="4294967295" type="body"/>
          </p:nvPr>
        </p:nvSpPr>
        <p:spPr>
          <a:xfrm>
            <a:off x="6586000" y="526025"/>
            <a:ext cx="5115900" cy="49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4800"/>
              <a:t>Research </a:t>
            </a:r>
            <a:br>
              <a:rPr lang="en-GB"/>
            </a:br>
            <a:r>
              <a:rPr lang="en-GB"/>
              <a:t>How can the NHS / local GP’s engage more effectively with grass roots organisations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What are the priorities - at organisational level &amp; for residents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/>
              <a:t>What change needs to happen that can have the most impact in the shortest time frame?</a:t>
            </a:r>
            <a:endParaRPr/>
          </a:p>
        </p:txBody>
      </p:sp>
      <p:pic>
        <p:nvPicPr>
          <p:cNvPr id="128" name="Google Shape;128;g73093a176209ab9f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9816" y="5231738"/>
            <a:ext cx="4180875" cy="14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1251caa500ae08a_20"/>
          <p:cNvSpPr txBox="1"/>
          <p:nvPr/>
        </p:nvSpPr>
        <p:spPr>
          <a:xfrm>
            <a:off x="415600" y="1143900"/>
            <a:ext cx="11360700" cy="53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1. Effectiveness of Policies: How effective are existing health and care equity policies? What indicators can be used to measure their impact on marginalized communities?</a:t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2. Access and Inclusivity: What strategies or policies can we implement to ensure equitable access to services for diverse populations, including marginalized groups?</a:t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3. Health Disparities: What are the specific health disparities prevalent among different socio-economic, ethnic, or geographic communities? How can we address these disparities through policy and practice?</a:t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4. Community Engagement: How can we actively engage with local communities to understand their specific health needs and preferences? How can this engagement inform policy decisions and service delivery?</a:t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g61251caa500ae08a_20"/>
          <p:cNvSpPr txBox="1"/>
          <p:nvPr>
            <p:ph type="title"/>
          </p:nvPr>
        </p:nvSpPr>
        <p:spPr>
          <a:xfrm>
            <a:off x="415600" y="309083"/>
            <a:ext cx="11360700" cy="834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Potential Research Questions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1251caa500ae08a_25"/>
          <p:cNvSpPr txBox="1"/>
          <p:nvPr/>
        </p:nvSpPr>
        <p:spPr>
          <a:xfrm>
            <a:off x="415600" y="329991"/>
            <a:ext cx="11360700" cy="60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5. Policy Implementation Challenges: What are the challenges in implementing equity-focused policies? Are there systemic or structural barriers hindering the effective implementation of these policies?</a:t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6. Evaluation of Interventions: How can the effectiveness of interventions aimed at improving health equity be evaluated? What metrics or methodologies can be used to assess the success of these interventions?</a:t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7. Role of Education and Training: What role does education and training play in promoting equity within health and care? How can training programs be designed to increase cultural competency among healthcare providers?</a:t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8. Policy Impact on Health Outcomes: How do equity policies and practices directly impact health outcomes among underserved communities? Are there notable improvements or challenges observed due to these policies?</a:t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2023-08-04T11:08:23Z</dcterms:created>
  <dc:creator>Tahreem Noor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0x010100AA4EBA4663149D4AB0705E524636C269</vt:lpwstr>
  </property>
</Properties>
</file>